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73" r:id="rId2"/>
    <p:sldId id="257" r:id="rId3"/>
    <p:sldId id="330" r:id="rId4"/>
    <p:sldId id="277" r:id="rId5"/>
    <p:sldId id="282" r:id="rId6"/>
    <p:sldId id="288" r:id="rId7"/>
    <p:sldId id="289" r:id="rId8"/>
    <p:sldId id="294" r:id="rId9"/>
    <p:sldId id="316" r:id="rId10"/>
    <p:sldId id="331" r:id="rId11"/>
    <p:sldId id="290" r:id="rId12"/>
    <p:sldId id="280" r:id="rId13"/>
    <p:sldId id="291" r:id="rId14"/>
    <p:sldId id="334" r:id="rId15"/>
    <p:sldId id="318" r:id="rId16"/>
    <p:sldId id="335" r:id="rId17"/>
    <p:sldId id="359" r:id="rId18"/>
    <p:sldId id="336" r:id="rId19"/>
    <p:sldId id="319" r:id="rId20"/>
    <p:sldId id="337" r:id="rId21"/>
    <p:sldId id="327" r:id="rId22"/>
    <p:sldId id="323" r:id="rId23"/>
    <p:sldId id="338" r:id="rId24"/>
    <p:sldId id="339" r:id="rId25"/>
    <p:sldId id="358" r:id="rId26"/>
    <p:sldId id="360" r:id="rId27"/>
    <p:sldId id="341" r:id="rId28"/>
    <p:sldId id="342" r:id="rId29"/>
    <p:sldId id="332" r:id="rId30"/>
    <p:sldId id="33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61" r:id="rId46"/>
    <p:sldId id="362" r:id="rId47"/>
    <p:sldId id="30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E92D716-710A-4691-A3F3-88D5A62E1F3E}">
          <p14:sldIdLst>
            <p14:sldId id="273"/>
            <p14:sldId id="257"/>
            <p14:sldId id="330"/>
            <p14:sldId id="277"/>
            <p14:sldId id="282"/>
            <p14:sldId id="288"/>
            <p14:sldId id="289"/>
            <p14:sldId id="294"/>
            <p14:sldId id="316"/>
            <p14:sldId id="331"/>
            <p14:sldId id="290"/>
            <p14:sldId id="280"/>
            <p14:sldId id="291"/>
            <p14:sldId id="334"/>
            <p14:sldId id="318"/>
            <p14:sldId id="335"/>
            <p14:sldId id="359"/>
            <p14:sldId id="336"/>
            <p14:sldId id="319"/>
            <p14:sldId id="337"/>
            <p14:sldId id="327"/>
            <p14:sldId id="323"/>
            <p14:sldId id="338"/>
            <p14:sldId id="339"/>
            <p14:sldId id="358"/>
            <p14:sldId id="360"/>
            <p14:sldId id="341"/>
            <p14:sldId id="342"/>
            <p14:sldId id="332"/>
            <p14:sldId id="33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61"/>
            <p14:sldId id="362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004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3969" autoAdjust="0"/>
  </p:normalViewPr>
  <p:slideViewPr>
    <p:cSldViewPr snapToGrid="0">
      <p:cViewPr>
        <p:scale>
          <a:sx n="75" d="100"/>
          <a:sy n="75" d="100"/>
        </p:scale>
        <p:origin x="878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m Ahmed Mohamed Ali Reda" userId="e234cfb54234d7e1" providerId="LiveId" clId="{4CDFA264-E541-4DA7-A155-35AF44FEC437}"/>
    <pc:docChg chg="undo redo custSel addSld delSld modSld sldOrd modSection">
      <pc:chgData name="Mariam Ahmed Mohamed Ali Reda" userId="e234cfb54234d7e1" providerId="LiveId" clId="{4CDFA264-E541-4DA7-A155-35AF44FEC437}" dt="2026-02-14T20:01:21.175" v="4435" actId="1036"/>
      <pc:docMkLst>
        <pc:docMk/>
      </pc:docMkLst>
      <pc:sldChg chg="delSp modSp mod modAnim">
        <pc:chgData name="Mariam Ahmed Mohamed Ali Reda" userId="e234cfb54234d7e1" providerId="LiveId" clId="{4CDFA264-E541-4DA7-A155-35AF44FEC437}" dt="2026-02-04T01:46:13.835" v="4214"/>
        <pc:sldMkLst>
          <pc:docMk/>
          <pc:sldMk cId="0" sldId="257"/>
        </pc:sldMkLst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5" creationId="{00000000-0000-0000-0000-000000000000}"/>
          </ac:spMkLst>
        </pc:spChg>
      </pc:sldChg>
      <pc:sldChg chg="addSp delSp modSp mod ord delAnim modAnim">
        <pc:chgData name="Mariam Ahmed Mohamed Ali Reda" userId="e234cfb54234d7e1" providerId="LiveId" clId="{4CDFA264-E541-4DA7-A155-35AF44FEC437}" dt="2026-02-04T01:30:38.458" v="4132"/>
        <pc:sldMkLst>
          <pc:docMk/>
          <pc:sldMk cId="2807831234" sldId="280"/>
        </pc:sldMkLst>
        <pc:spChg chg="add mod">
          <ac:chgData name="Mariam Ahmed Mohamed Ali Reda" userId="e234cfb54234d7e1" providerId="LiveId" clId="{4CDFA264-E541-4DA7-A155-35AF44FEC437}" dt="2026-02-03T15:18:59.895" v="1381"/>
          <ac:spMkLst>
            <pc:docMk/>
            <pc:sldMk cId="2807831234" sldId="280"/>
            <ac:spMk id="11" creationId="{3D22AFD3-1874-C709-5D80-2DD525AFC829}"/>
          </ac:spMkLst>
        </pc:spChg>
        <pc:spChg chg="add mod">
          <ac:chgData name="Mariam Ahmed Mohamed Ali Reda" userId="e234cfb54234d7e1" providerId="LiveId" clId="{4CDFA264-E541-4DA7-A155-35AF44FEC437}" dt="2026-02-03T15:23:59.458" v="1435" actId="207"/>
          <ac:spMkLst>
            <pc:docMk/>
            <pc:sldMk cId="2807831234" sldId="280"/>
            <ac:spMk id="16" creationId="{6B9F738C-506A-EF40-C8F2-0F8EDC9EF6D8}"/>
          </ac:spMkLst>
        </pc:spChg>
        <pc:spChg chg="add mod">
          <ac:chgData name="Mariam Ahmed Mohamed Ali Reda" userId="e234cfb54234d7e1" providerId="LiveId" clId="{4CDFA264-E541-4DA7-A155-35AF44FEC437}" dt="2026-02-03T15:24:30.728" v="1453" actId="1037"/>
          <ac:spMkLst>
            <pc:docMk/>
            <pc:sldMk cId="2807831234" sldId="280"/>
            <ac:spMk id="20" creationId="{DBF4921F-5744-957E-3FD3-9D0BE75C6CBD}"/>
          </ac:spMkLst>
        </pc:spChg>
        <pc:picChg chg="add mod">
          <ac:chgData name="Mariam Ahmed Mohamed Ali Reda" userId="e234cfb54234d7e1" providerId="LiveId" clId="{4CDFA264-E541-4DA7-A155-35AF44FEC437}" dt="2026-02-03T15:22:04.790" v="1396" actId="1076"/>
          <ac:picMkLst>
            <pc:docMk/>
            <pc:sldMk cId="2807831234" sldId="280"/>
            <ac:picMk id="14" creationId="{CACBFD2B-FC48-02A0-67B3-B3DABA525DCB}"/>
          </ac:picMkLst>
        </pc:picChg>
        <pc:picChg chg="add mod">
          <ac:chgData name="Mariam Ahmed Mohamed Ali Reda" userId="e234cfb54234d7e1" providerId="LiveId" clId="{4CDFA264-E541-4DA7-A155-35AF44FEC437}" dt="2026-02-03T15:22:07.592" v="1397" actId="1076"/>
          <ac:picMkLst>
            <pc:docMk/>
            <pc:sldMk cId="2807831234" sldId="280"/>
            <ac:picMk id="6146" creationId="{00AEE525-E1C2-0924-0AD9-884728A2407A}"/>
          </ac:picMkLst>
        </pc:picChg>
      </pc:sldChg>
      <pc:sldChg chg="addSp delSp modSp mod modAnim">
        <pc:chgData name="Mariam Ahmed Mohamed Ali Reda" userId="e234cfb54234d7e1" providerId="LiveId" clId="{4CDFA264-E541-4DA7-A155-35AF44FEC437}" dt="2026-02-04T01:22:12.349" v="4084"/>
        <pc:sldMkLst>
          <pc:docMk/>
          <pc:sldMk cId="2777489913" sldId="289"/>
        </pc:sldMkLst>
        <pc:spChg chg="mod">
          <ac:chgData name="Mariam Ahmed Mohamed Ali Reda" userId="e234cfb54234d7e1" providerId="LiveId" clId="{4CDFA264-E541-4DA7-A155-35AF44FEC437}" dt="2026-02-01T20:38:31.487" v="783" actId="207"/>
          <ac:spMkLst>
            <pc:docMk/>
            <pc:sldMk cId="2777489913" sldId="289"/>
            <ac:spMk id="20" creationId="{CE04F9BF-3177-BF6A-01C7-50F72D508086}"/>
          </ac:spMkLst>
        </pc:spChg>
        <pc:spChg chg="add mod">
          <ac:chgData name="Mariam Ahmed Mohamed Ali Reda" userId="e234cfb54234d7e1" providerId="LiveId" clId="{4CDFA264-E541-4DA7-A155-35AF44FEC437}" dt="2026-02-04T01:14:52.847" v="4026" actId="1076"/>
          <ac:spMkLst>
            <pc:docMk/>
            <pc:sldMk cId="2777489913" sldId="289"/>
            <ac:spMk id="25" creationId="{91F3E050-834D-28D4-E42A-99E287F98176}"/>
          </ac:spMkLst>
        </pc:spChg>
        <pc:spChg chg="add mod">
          <ac:chgData name="Mariam Ahmed Mohamed Ali Reda" userId="e234cfb54234d7e1" providerId="LiveId" clId="{4CDFA264-E541-4DA7-A155-35AF44FEC437}" dt="2026-02-04T01:17:47.385" v="4039" actId="1076"/>
          <ac:spMkLst>
            <pc:docMk/>
            <pc:sldMk cId="2777489913" sldId="289"/>
            <ac:spMk id="27" creationId="{1A097AF1-F36A-C561-44E3-B10309F5EB5E}"/>
          </ac:spMkLst>
        </pc:spChg>
        <pc:spChg chg="add mod">
          <ac:chgData name="Mariam Ahmed Mohamed Ali Reda" userId="e234cfb54234d7e1" providerId="LiveId" clId="{4CDFA264-E541-4DA7-A155-35AF44FEC437}" dt="2026-02-04T01:19:01.163" v="4053" actId="1076"/>
          <ac:spMkLst>
            <pc:docMk/>
            <pc:sldMk cId="2777489913" sldId="289"/>
            <ac:spMk id="32" creationId="{3C31248B-8608-542F-507A-575307EF0F13}"/>
          </ac:spMkLst>
        </pc:spChg>
        <pc:picChg chg="add mod ord">
          <ac:chgData name="Mariam Ahmed Mohamed Ali Reda" userId="e234cfb54234d7e1" providerId="LiveId" clId="{4CDFA264-E541-4DA7-A155-35AF44FEC437}" dt="2026-02-04T01:12:42.784" v="4002" actId="1038"/>
          <ac:picMkLst>
            <pc:docMk/>
            <pc:sldMk cId="2777489913" sldId="289"/>
            <ac:picMk id="9" creationId="{27B97282-1106-E3F6-E3C5-E65A85B143C9}"/>
          </ac:picMkLst>
        </pc:picChg>
        <pc:picChg chg="add mod">
          <ac:chgData name="Mariam Ahmed Mohamed Ali Reda" userId="e234cfb54234d7e1" providerId="LiveId" clId="{4CDFA264-E541-4DA7-A155-35AF44FEC437}" dt="2026-02-04T01:15:40.203" v="4033" actId="1076"/>
          <ac:picMkLst>
            <pc:docMk/>
            <pc:sldMk cId="2777489913" sldId="289"/>
            <ac:picMk id="16" creationId="{B911A786-B54B-3489-158D-A4E8F2782298}"/>
          </ac:picMkLst>
        </pc:picChg>
        <pc:picChg chg="add mod">
          <ac:chgData name="Mariam Ahmed Mohamed Ali Reda" userId="e234cfb54234d7e1" providerId="LiveId" clId="{4CDFA264-E541-4DA7-A155-35AF44FEC437}" dt="2026-02-04T01:18:30.718" v="4048" actId="1076"/>
          <ac:picMkLst>
            <pc:docMk/>
            <pc:sldMk cId="2777489913" sldId="289"/>
            <ac:picMk id="29" creationId="{C18A2CED-35C7-387A-40B5-17D1A95B0D7C}"/>
          </ac:picMkLst>
        </pc:picChg>
      </pc:sldChg>
      <pc:sldChg chg="modSp mod addAnim delAnim modAnim">
        <pc:chgData name="Mariam Ahmed Mohamed Ali Reda" userId="e234cfb54234d7e1" providerId="LiveId" clId="{4CDFA264-E541-4DA7-A155-35AF44FEC437}" dt="2026-02-01T20:01:09.688" v="529" actId="21"/>
        <pc:sldMkLst>
          <pc:docMk/>
          <pc:sldMk cId="2234139161" sldId="290"/>
        </pc:sldMkLst>
        <pc:spChg chg="mod">
          <ac:chgData name="Mariam Ahmed Mohamed Ali Reda" userId="e234cfb54234d7e1" providerId="LiveId" clId="{4CDFA264-E541-4DA7-A155-35AF44FEC437}" dt="2026-02-01T20:00:23.738" v="506" actId="1076"/>
          <ac:spMkLst>
            <pc:docMk/>
            <pc:sldMk cId="2234139161" sldId="290"/>
            <ac:spMk id="11" creationId="{FE9574F7-C108-07A8-0D5F-8D29C04A0BAC}"/>
          </ac:spMkLst>
        </pc:spChg>
        <pc:spChg chg="mod">
          <ac:chgData name="Mariam Ahmed Mohamed Ali Reda" userId="e234cfb54234d7e1" providerId="LiveId" clId="{4CDFA264-E541-4DA7-A155-35AF44FEC437}" dt="2026-02-01T20:01:09.688" v="529" actId="21"/>
          <ac:spMkLst>
            <pc:docMk/>
            <pc:sldMk cId="2234139161" sldId="290"/>
            <ac:spMk id="15" creationId="{3DF88318-EE4D-BBFA-88E2-47338D74AB71}"/>
          </ac:spMkLst>
        </pc:spChg>
      </pc:sldChg>
      <pc:sldChg chg="addSp delSp modSp mod delAnim modAnim">
        <pc:chgData name="Mariam Ahmed Mohamed Ali Reda" userId="e234cfb54234d7e1" providerId="LiveId" clId="{4CDFA264-E541-4DA7-A155-35AF44FEC437}" dt="2026-02-04T01:31:01.241" v="4133"/>
        <pc:sldMkLst>
          <pc:docMk/>
          <pc:sldMk cId="2265751487" sldId="291"/>
        </pc:sldMkLst>
        <pc:spChg chg="mod">
          <ac:chgData name="Mariam Ahmed Mohamed Ali Reda" userId="e234cfb54234d7e1" providerId="LiveId" clId="{4CDFA264-E541-4DA7-A155-35AF44FEC437}" dt="2026-02-03T15:07:18.536" v="904" actId="1076"/>
          <ac:spMkLst>
            <pc:docMk/>
            <pc:sldMk cId="2265751487" sldId="291"/>
            <ac:spMk id="20" creationId="{CE04F9BF-3177-BF6A-01C7-50F72D508086}"/>
          </ac:spMkLst>
        </pc:spChg>
        <pc:graphicFrameChg chg="add mod modGraphic">
          <ac:chgData name="Mariam Ahmed Mohamed Ali Reda" userId="e234cfb54234d7e1" providerId="LiveId" clId="{4CDFA264-E541-4DA7-A155-35AF44FEC437}" dt="2026-02-03T15:25:16.240" v="1466" actId="1035"/>
          <ac:graphicFrameMkLst>
            <pc:docMk/>
            <pc:sldMk cId="2265751487" sldId="291"/>
            <ac:graphicFrameMk id="7" creationId="{56FF51FF-CA1B-379B-67E5-24BE07B2916C}"/>
          </ac:graphicFrameMkLst>
        </pc:graphicFrameChg>
      </pc:sldChg>
      <pc:sldChg chg="addSp delSp modSp mod delAnim modAnim modNotesTx">
        <pc:chgData name="Mariam Ahmed Mohamed Ali Reda" userId="e234cfb54234d7e1" providerId="LiveId" clId="{4CDFA264-E541-4DA7-A155-35AF44FEC437}" dt="2026-02-04T01:23:28.818" v="4090"/>
        <pc:sldMkLst>
          <pc:docMk/>
          <pc:sldMk cId="68977866" sldId="294"/>
        </pc:sldMkLst>
        <pc:spChg chg="add mod">
          <ac:chgData name="Mariam Ahmed Mohamed Ali Reda" userId="e234cfb54234d7e1" providerId="LiveId" clId="{4CDFA264-E541-4DA7-A155-35AF44FEC437}" dt="2026-02-01T20:39:57.268" v="806" actId="207"/>
          <ac:spMkLst>
            <pc:docMk/>
            <pc:sldMk cId="68977866" sldId="294"/>
            <ac:spMk id="7" creationId="{23F2D6F4-87C5-92D1-A631-D2F977E00A62}"/>
          </ac:spMkLst>
        </pc:spChg>
        <pc:spChg chg="add mod">
          <ac:chgData name="Mariam Ahmed Mohamed Ali Reda" userId="e234cfb54234d7e1" providerId="LiveId" clId="{4CDFA264-E541-4DA7-A155-35AF44FEC437}" dt="2026-02-01T20:39:59.982" v="807" actId="207"/>
          <ac:spMkLst>
            <pc:docMk/>
            <pc:sldMk cId="68977866" sldId="294"/>
            <ac:spMk id="9" creationId="{E0807B29-ABFF-B22D-58B7-2A26A85EF884}"/>
          </ac:spMkLst>
        </pc:spChg>
        <pc:spChg chg="add mod">
          <ac:chgData name="Mariam Ahmed Mohamed Ali Reda" userId="e234cfb54234d7e1" providerId="LiveId" clId="{4CDFA264-E541-4DA7-A155-35AF44FEC437}" dt="2026-02-01T20:40:08.415" v="809" actId="207"/>
          <ac:spMkLst>
            <pc:docMk/>
            <pc:sldMk cId="68977866" sldId="294"/>
            <ac:spMk id="12" creationId="{DE47B653-0F8B-D52B-1741-3DA64F3AF7B5}"/>
          </ac:spMkLst>
        </pc:spChg>
        <pc:spChg chg="add">
          <ac:chgData name="Mariam Ahmed Mohamed Ali Reda" userId="e234cfb54234d7e1" providerId="LiveId" clId="{4CDFA264-E541-4DA7-A155-35AF44FEC437}" dt="2026-02-01T19:01:42.584" v="60"/>
          <ac:spMkLst>
            <pc:docMk/>
            <pc:sldMk cId="68977866" sldId="294"/>
            <ac:spMk id="14" creationId="{00A9A0AE-4133-8BF7-36D4-F8F9D527B6DB}"/>
          </ac:spMkLst>
        </pc:spChg>
        <pc:spChg chg="add mod">
          <ac:chgData name="Mariam Ahmed Mohamed Ali Reda" userId="e234cfb54234d7e1" providerId="LiveId" clId="{4CDFA264-E541-4DA7-A155-35AF44FEC437}" dt="2026-02-01T19:01:55.156" v="63"/>
          <ac:spMkLst>
            <pc:docMk/>
            <pc:sldMk cId="68977866" sldId="294"/>
            <ac:spMk id="15" creationId="{1DA4002E-78BC-2A1B-D064-B907D45E7A8B}"/>
          </ac:spMkLst>
        </pc:spChg>
        <pc:spChg chg="mod">
          <ac:chgData name="Mariam Ahmed Mohamed Ali Reda" userId="e234cfb54234d7e1" providerId="LiveId" clId="{4CDFA264-E541-4DA7-A155-35AF44FEC437}" dt="2026-02-01T20:38:59.097" v="787" actId="113"/>
          <ac:spMkLst>
            <pc:docMk/>
            <pc:sldMk cId="68977866" sldId="294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8:54:08.380" v="10" actId="1076"/>
          <ac:picMkLst>
            <pc:docMk/>
            <pc:sldMk cId="68977866" sldId="294"/>
            <ac:picMk id="2050" creationId="{15C7826E-E139-FBB9-69B9-D9966796DF5D}"/>
          </ac:picMkLst>
        </pc:picChg>
        <pc:picChg chg="add mod">
          <ac:chgData name="Mariam Ahmed Mohamed Ali Reda" userId="e234cfb54234d7e1" providerId="LiveId" clId="{4CDFA264-E541-4DA7-A155-35AF44FEC437}" dt="2026-02-01T19:01:46.701" v="62" actId="1076"/>
          <ac:picMkLst>
            <pc:docMk/>
            <pc:sldMk cId="68977866" sldId="294"/>
            <ac:picMk id="2052" creationId="{8A0520B3-BB87-B609-E281-6E22AC41C401}"/>
          </ac:picMkLst>
        </pc:picChg>
        <pc:picChg chg="add mod">
          <ac:chgData name="Mariam Ahmed Mohamed Ali Reda" userId="e234cfb54234d7e1" providerId="LiveId" clId="{4CDFA264-E541-4DA7-A155-35AF44FEC437}" dt="2026-02-01T19:06:41.200" v="71" actId="14100"/>
          <ac:picMkLst>
            <pc:docMk/>
            <pc:sldMk cId="68977866" sldId="294"/>
            <ac:picMk id="2060" creationId="{0A2C4B31-951A-887C-0CF3-4DCAD8EAB60A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54:24.870" v="4222" actId="20577"/>
        <pc:sldMkLst>
          <pc:docMk/>
          <pc:sldMk cId="755781205" sldId="316"/>
        </pc:sldMkLst>
        <pc:spChg chg="add mod">
          <ac:chgData name="Mariam Ahmed Mohamed Ali Reda" userId="e234cfb54234d7e1" providerId="LiveId" clId="{4CDFA264-E541-4DA7-A155-35AF44FEC437}" dt="2026-02-01T20:39:14.742" v="790" actId="207"/>
          <ac:spMkLst>
            <pc:docMk/>
            <pc:sldMk cId="755781205" sldId="316"/>
            <ac:spMk id="7" creationId="{5FFDD625-5E10-1A4A-C8BA-6F449C3FBD3B}"/>
          </ac:spMkLst>
        </pc:spChg>
        <pc:spChg chg="add mod">
          <ac:chgData name="Mariam Ahmed Mohamed Ali Reda" userId="e234cfb54234d7e1" providerId="LiveId" clId="{4CDFA264-E541-4DA7-A155-35AF44FEC437}" dt="2026-02-04T01:24:17.062" v="4093" actId="20577"/>
          <ac:spMkLst>
            <pc:docMk/>
            <pc:sldMk cId="755781205" sldId="316"/>
            <ac:spMk id="9" creationId="{9E90D3C1-40C5-82AD-8987-A11C710B6406}"/>
          </ac:spMkLst>
        </pc:spChg>
        <pc:spChg chg="add mod">
          <ac:chgData name="Mariam Ahmed Mohamed Ali Reda" userId="e234cfb54234d7e1" providerId="LiveId" clId="{4CDFA264-E541-4DA7-A155-35AF44FEC437}" dt="2026-02-04T01:25:05.074" v="4099" actId="1076"/>
          <ac:spMkLst>
            <pc:docMk/>
            <pc:sldMk cId="755781205" sldId="316"/>
            <ac:spMk id="11" creationId="{DF269376-4C54-EA64-76C4-CBDF1A960356}"/>
          </ac:spMkLst>
        </pc:spChg>
        <pc:spChg chg="add mod">
          <ac:chgData name="Mariam Ahmed Mohamed Ali Reda" userId="e234cfb54234d7e1" providerId="LiveId" clId="{4CDFA264-E541-4DA7-A155-35AF44FEC437}" dt="2026-02-04T01:25:50.893" v="4105" actId="255"/>
          <ac:spMkLst>
            <pc:docMk/>
            <pc:sldMk cId="755781205" sldId="316"/>
            <ac:spMk id="12" creationId="{107D92DE-4145-20B9-265A-193615EE3403}"/>
          </ac:spMkLst>
        </pc:spChg>
        <pc:spChg chg="mod">
          <ac:chgData name="Mariam Ahmed Mohamed Ali Reda" userId="e234cfb54234d7e1" providerId="LiveId" clId="{4CDFA264-E541-4DA7-A155-35AF44FEC437}" dt="2026-02-04T01:54:24.870" v="4222" actId="20577"/>
          <ac:spMkLst>
            <pc:docMk/>
            <pc:sldMk cId="755781205" sldId="316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9:37:45.630" v="331" actId="1076"/>
          <ac:picMkLst>
            <pc:docMk/>
            <pc:sldMk cId="755781205" sldId="316"/>
            <ac:picMk id="3074" creationId="{7EC2E253-3285-2569-4BAD-2F4FCD3C64A7}"/>
          </ac:picMkLst>
        </pc:picChg>
      </pc:sldChg>
      <pc:sldChg chg="addSp delSp modSp mod addAnim delAnim modAnim">
        <pc:chgData name="Mariam Ahmed Mohamed Ali Reda" userId="e234cfb54234d7e1" providerId="LiveId" clId="{4CDFA264-E541-4DA7-A155-35AF44FEC437}" dt="2026-02-11T20:27:18.693" v="4411"/>
        <pc:sldMkLst>
          <pc:docMk/>
          <pc:sldMk cId="3166243176" sldId="318"/>
        </pc:sldMkLst>
        <pc:spChg chg="mod">
          <ac:chgData name="Mariam Ahmed Mohamed Ali Reda" userId="e234cfb54234d7e1" providerId="LiveId" clId="{4CDFA264-E541-4DA7-A155-35AF44FEC437}" dt="2026-02-11T20:19:04.223" v="4337" actId="1076"/>
          <ac:spMkLst>
            <pc:docMk/>
            <pc:sldMk cId="3166243176" sldId="318"/>
            <ac:spMk id="7" creationId="{CF537058-2F17-5C49-65D7-5F57445DE6EF}"/>
          </ac:spMkLst>
        </pc:spChg>
        <pc:spChg chg="add mod">
          <ac:chgData name="Mariam Ahmed Mohamed Ali Reda" userId="e234cfb54234d7e1" providerId="LiveId" clId="{4CDFA264-E541-4DA7-A155-35AF44FEC437}" dt="2026-02-03T16:28:04.788" v="1533" actId="20577"/>
          <ac:spMkLst>
            <pc:docMk/>
            <pc:sldMk cId="3166243176" sldId="318"/>
            <ac:spMk id="11" creationId="{BC3EFE28-4C3F-3F17-A295-BBCA5FF063F2}"/>
          </ac:spMkLst>
        </pc:spChg>
        <pc:spChg chg="add mod">
          <ac:chgData name="Mariam Ahmed Mohamed Ali Reda" userId="e234cfb54234d7e1" providerId="LiveId" clId="{4CDFA264-E541-4DA7-A155-35AF44FEC437}" dt="2026-02-11T20:16:35.671" v="4293" actId="14100"/>
          <ac:spMkLst>
            <pc:docMk/>
            <pc:sldMk cId="3166243176" sldId="318"/>
            <ac:spMk id="12" creationId="{EAAAF743-4A12-93CB-FC08-CEB3B9E3D20D}"/>
          </ac:spMkLst>
        </pc:spChg>
        <pc:spChg chg="add mod">
          <ac:chgData name="Mariam Ahmed Mohamed Ali Reda" userId="e234cfb54234d7e1" providerId="LiveId" clId="{4CDFA264-E541-4DA7-A155-35AF44FEC437}" dt="2026-02-11T20:17:12.566" v="4298" actId="14100"/>
          <ac:spMkLst>
            <pc:docMk/>
            <pc:sldMk cId="3166243176" sldId="318"/>
            <ac:spMk id="14" creationId="{8716E911-1963-DFA0-ED76-091C44B8DF6E}"/>
          </ac:spMkLst>
        </pc:spChg>
        <pc:spChg chg="add mod">
          <ac:chgData name="Mariam Ahmed Mohamed Ali Reda" userId="e234cfb54234d7e1" providerId="LiveId" clId="{4CDFA264-E541-4DA7-A155-35AF44FEC437}" dt="2026-02-11T20:17:23.552" v="4304" actId="1076"/>
          <ac:spMkLst>
            <pc:docMk/>
            <pc:sldMk cId="3166243176" sldId="318"/>
            <ac:spMk id="16" creationId="{11A61B1C-F614-173B-92AB-223895DC29D3}"/>
          </ac:spMkLst>
        </pc:spChg>
        <pc:spChg chg="add mod">
          <ac:chgData name="Mariam Ahmed Mohamed Ali Reda" userId="e234cfb54234d7e1" providerId="LiveId" clId="{4CDFA264-E541-4DA7-A155-35AF44FEC437}" dt="2026-02-11T20:18:35.233" v="4329" actId="1076"/>
          <ac:spMkLst>
            <pc:docMk/>
            <pc:sldMk cId="3166243176" sldId="318"/>
            <ac:spMk id="19" creationId="{B23AA374-CE2F-C6E8-F687-764BE2F7D077}"/>
          </ac:spMkLst>
        </pc:spChg>
        <pc:picChg chg="add mod">
          <ac:chgData name="Mariam Ahmed Mohamed Ali Reda" userId="e234cfb54234d7e1" providerId="LiveId" clId="{4CDFA264-E541-4DA7-A155-35AF44FEC437}" dt="2026-02-11T20:19:06.469" v="4344" actId="1036"/>
          <ac:picMkLst>
            <pc:docMk/>
            <pc:sldMk cId="3166243176" sldId="318"/>
            <ac:picMk id="2052" creationId="{CADFE0DE-4413-F9AC-6348-B87A5551B1DB}"/>
          </ac:picMkLst>
        </pc:picChg>
        <pc:picChg chg="add mod">
          <ac:chgData name="Mariam Ahmed Mohamed Ali Reda" userId="e234cfb54234d7e1" providerId="LiveId" clId="{4CDFA264-E541-4DA7-A155-35AF44FEC437}" dt="2026-02-11T20:18:57.749" v="4334" actId="688"/>
          <ac:picMkLst>
            <pc:docMk/>
            <pc:sldMk cId="3166243176" sldId="318"/>
            <ac:picMk id="2054" creationId="{0692ED75-94F2-18AC-1ECE-E658DD7907C1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38:56.056" v="4179"/>
        <pc:sldMkLst>
          <pc:docMk/>
          <pc:sldMk cId="1370168698" sldId="319"/>
        </pc:sldMkLst>
        <pc:spChg chg="add mod ord">
          <ac:chgData name="Mariam Ahmed Mohamed Ali Reda" userId="e234cfb54234d7e1" providerId="LiveId" clId="{4CDFA264-E541-4DA7-A155-35AF44FEC437}" dt="2026-02-04T01:32:25.949" v="4140" actId="1035"/>
          <ac:spMkLst>
            <pc:docMk/>
            <pc:sldMk cId="1370168698" sldId="319"/>
            <ac:spMk id="7" creationId="{57483B7C-D9E4-4B77-2FD1-8A69E5BCB933}"/>
          </ac:spMkLst>
        </pc:spChg>
        <pc:spChg chg="add mod ord">
          <ac:chgData name="Mariam Ahmed Mohamed Ali Reda" userId="e234cfb54234d7e1" providerId="LiveId" clId="{4CDFA264-E541-4DA7-A155-35AF44FEC437}" dt="2026-02-03T21:42:11.335" v="2928" actId="167"/>
          <ac:spMkLst>
            <pc:docMk/>
            <pc:sldMk cId="1370168698" sldId="319"/>
            <ac:spMk id="9" creationId="{9AEBC254-D380-A0D4-BC74-7655C6AA3B4C}"/>
          </ac:spMkLst>
        </pc:spChg>
        <pc:spChg chg="add mod or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11" creationId="{8585C2C4-E9B1-2049-FAB7-D7C79D486312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2" creationId="{A75832DC-5E23-9D60-BDCE-C77EE6BAECC6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4" creationId="{91BD0D98-200B-98A7-8BC5-8D90A3BFF624}"/>
          </ac:spMkLst>
        </pc:spChg>
        <pc:spChg chg="add mod">
          <ac:chgData name="Mariam Ahmed Mohamed Ali Reda" userId="e234cfb54234d7e1" providerId="LiveId" clId="{4CDFA264-E541-4DA7-A155-35AF44FEC437}" dt="2026-02-03T18:41:13.148" v="2321" actId="17032"/>
          <ac:spMkLst>
            <pc:docMk/>
            <pc:sldMk cId="1370168698" sldId="319"/>
            <ac:spMk id="16" creationId="{335BC329-DBAA-4178-30F2-010AB8B31B31}"/>
          </ac:spMkLst>
        </pc:spChg>
        <pc:spChg chg="add mod">
          <ac:chgData name="Mariam Ahmed Mohamed Ali Reda" userId="e234cfb54234d7e1" providerId="LiveId" clId="{4CDFA264-E541-4DA7-A155-35AF44FEC437}" dt="2026-02-03T19:03:27.189" v="2617" actId="14100"/>
          <ac:spMkLst>
            <pc:docMk/>
            <pc:sldMk cId="1370168698" sldId="319"/>
            <ac:spMk id="19" creationId="{A8CBB2B9-97B8-05E8-ABE1-89D9F247A38A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0" creationId="{7DC14EA4-6E2B-8365-EB87-13540837F123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1" creationId="{DC3CD119-D604-25C8-1B04-591B828A11E4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4" creationId="{5EDC8614-BE7A-B4A8-96B9-D6C32BBE5F11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5" creationId="{976051D3-515F-D81B-727D-C2E3956E2476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6" creationId="{50928055-13FC-B6B3-F79B-D5710361586C}"/>
          </ac:spMkLst>
        </pc:spChg>
        <pc:spChg chg="add mo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27" creationId="{F7BB2AE1-1E73-51BC-3A92-65CD5B84689A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8" creationId="{3301E355-A1D7-878D-14EE-FC930B5D6EA8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9" creationId="{1DC7DDF0-371C-2C28-160B-D7E129975F8C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0" creationId="{654DCCDC-5007-8D00-CE8B-D4F6BFF4DBF8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1" creationId="{D60B63B4-D2D5-6BE3-2C28-8420ED1E0B7A}"/>
          </ac:spMkLst>
        </pc:spChg>
        <pc:spChg chg="add mod">
          <ac:chgData name="Mariam Ahmed Mohamed Ali Reda" userId="e234cfb54234d7e1" providerId="LiveId" clId="{4CDFA264-E541-4DA7-A155-35AF44FEC437}" dt="2026-02-03T19:05:18.445" v="2638" actId="14100"/>
          <ac:spMkLst>
            <pc:docMk/>
            <pc:sldMk cId="1370168698" sldId="319"/>
            <ac:spMk id="32" creationId="{19944AD1-E4B7-D85F-5454-31D469121340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3" creationId="{14FB66C9-414F-7ED2-8312-48B9D2F75A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6" creationId="{35A85239-608B-ABBB-B831-FE62C0E27F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7" creationId="{A598BDF2-2D67-B02E-71FA-46E1644D7A57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8" creationId="{C6F8AC1B-A532-D17F-6104-4E400CDCFF0E}"/>
          </ac:spMkLst>
        </pc:spChg>
        <pc:spChg chg="add mod">
          <ac:chgData name="Mariam Ahmed Mohamed Ali Reda" userId="e234cfb54234d7e1" providerId="LiveId" clId="{4CDFA264-E541-4DA7-A155-35AF44FEC437}" dt="2026-02-03T21:43:24.294" v="2967" actId="20577"/>
          <ac:spMkLst>
            <pc:docMk/>
            <pc:sldMk cId="1370168698" sldId="319"/>
            <ac:spMk id="41" creationId="{D7D94FDE-A25C-B02B-521D-52C5A65AD5EE}"/>
          </ac:spMkLst>
        </pc:sp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39" creationId="{07E549D8-AB16-40C0-B958-2E53233840F6}"/>
          </ac:picMkLst>
        </pc:pic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40" creationId="{6AB456C7-D3FB-4D07-E302-7F367DD6E49D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42:48.424" v="4200"/>
        <pc:sldMkLst>
          <pc:docMk/>
          <pc:sldMk cId="4107995185" sldId="323"/>
        </pc:sldMkLst>
        <pc:spChg chg="add mod">
          <ac:chgData name="Mariam Ahmed Mohamed Ali Reda" userId="e234cfb54234d7e1" providerId="LiveId" clId="{4CDFA264-E541-4DA7-A155-35AF44FEC437}" dt="2026-02-03T22:37:02.904" v="3419" actId="20577"/>
          <ac:spMkLst>
            <pc:docMk/>
            <pc:sldMk cId="4107995185" sldId="323"/>
            <ac:spMk id="12" creationId="{E822D8F7-075B-F069-1034-87DED309D993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4" creationId="{0EE468D8-B109-89DF-572A-2A272B6739F2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6" creationId="{5340AE60-A8D5-BADC-9C94-9BAE74874C07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0" creationId="{FB1574AC-39B4-616F-06E9-0EC6FAB07FDC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1" creationId="{D274A558-5E91-5D8C-8FB5-1AE6A2CA0A55}"/>
          </ac:spMkLst>
        </pc:sp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4" creationId="{C7790F98-5245-B02D-E48D-D1459A270C2F}"/>
          </ac:picMkLst>
        </pc:pic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5" creationId="{0407FB00-B6F8-3EF8-C8E1-9D292A462A82}"/>
          </ac:picMkLst>
        </pc:picChg>
      </pc:sldChg>
      <pc:sldChg chg="addSp delSp modSp mod addAnim delAnim modAnim">
        <pc:chgData name="Mariam Ahmed Mohamed Ali Reda" userId="e234cfb54234d7e1" providerId="LiveId" clId="{4CDFA264-E541-4DA7-A155-35AF44FEC437}" dt="2026-02-04T01:41:59.849" v="4193"/>
        <pc:sldMkLst>
          <pc:docMk/>
          <pc:sldMk cId="3512220414" sldId="327"/>
        </pc:sldMkLst>
        <pc:spChg chg="add mod">
          <ac:chgData name="Mariam Ahmed Mohamed Ali Reda" userId="e234cfb54234d7e1" providerId="LiveId" clId="{4CDFA264-E541-4DA7-A155-35AF44FEC437}" dt="2026-02-03T22:36:34.680" v="3413" actId="1036"/>
          <ac:spMkLst>
            <pc:docMk/>
            <pc:sldMk cId="3512220414" sldId="327"/>
            <ac:spMk id="14" creationId="{44A5CA30-2FAE-7B0B-CEDE-8CC3B9D7C8E2}"/>
          </ac:spMkLst>
        </pc:spChg>
        <pc:spChg chg="add mod">
          <ac:chgData name="Mariam Ahmed Mohamed Ali Reda" userId="e234cfb54234d7e1" providerId="LiveId" clId="{4CDFA264-E541-4DA7-A155-35AF44FEC437}" dt="2026-02-03T23:06:13.771" v="3565" actId="1036"/>
          <ac:spMkLst>
            <pc:docMk/>
            <pc:sldMk cId="3512220414" sldId="327"/>
            <ac:spMk id="16" creationId="{F7A93470-ABA3-0C8D-953F-7937700EB219}"/>
          </ac:spMkLst>
        </pc:spChg>
        <pc:spChg chg="add mod">
          <ac:chgData name="Mariam Ahmed Mohamed Ali Reda" userId="e234cfb54234d7e1" providerId="LiveId" clId="{4CDFA264-E541-4DA7-A155-35AF44FEC437}" dt="2026-02-03T23:34:16.796" v="3681" actId="20577"/>
          <ac:spMkLst>
            <pc:docMk/>
            <pc:sldMk cId="3512220414" sldId="327"/>
            <ac:spMk id="20" creationId="{FA7A8784-661D-31AD-8F5F-4C712576637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6" creationId="{2F87EB99-6A8F-1C90-6C3E-2A2051328C6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8" creationId="{E7CB338C-B91F-33F4-4644-B4D9197B533A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2" creationId="{E8ACB6AD-A6B0-EC65-E332-FF847B100328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3" creationId="{F579B354-62A4-5E08-C29A-8800FB132B94}"/>
          </ac:spMkLst>
        </pc:spChg>
        <pc:spChg chg="add mod">
          <ac:chgData name="Mariam Ahmed Mohamed Ali Reda" userId="e234cfb54234d7e1" providerId="LiveId" clId="{4CDFA264-E541-4DA7-A155-35AF44FEC437}" dt="2026-02-03T23:34:10.004" v="3679" actId="20577"/>
          <ac:spMkLst>
            <pc:docMk/>
            <pc:sldMk cId="3512220414" sldId="327"/>
            <ac:spMk id="38" creationId="{20C81A20-A3C0-B808-1856-73800C7C882D}"/>
          </ac:spMkLst>
        </pc:sp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6" creationId="{91CEB281-D317-77FD-09C4-5B1833E5A352}"/>
          </ac:picMkLst>
        </pc:pic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7" creationId="{E3168BD5-94AC-466F-A90C-C0C86D41DE42}"/>
          </ac:picMkLst>
        </pc:picChg>
      </pc:sldChg>
      <pc:sldChg chg="addSp modSp mod">
        <pc:chgData name="Mariam Ahmed Mohamed Ali Reda" userId="e234cfb54234d7e1" providerId="LiveId" clId="{4CDFA264-E541-4DA7-A155-35AF44FEC437}" dt="2026-02-14T20:01:21.175" v="4435" actId="1036"/>
        <pc:sldMkLst>
          <pc:docMk/>
          <pc:sldMk cId="77131030" sldId="330"/>
        </pc:sldMkLst>
        <pc:spChg chg="mod">
          <ac:chgData name="Mariam Ahmed Mohamed Ali Reda" userId="e234cfb54234d7e1" providerId="LiveId" clId="{4CDFA264-E541-4DA7-A155-35AF44FEC437}" dt="2026-02-14T20:00:14.175" v="4413" actId="27636"/>
          <ac:spMkLst>
            <pc:docMk/>
            <pc:sldMk cId="77131030" sldId="330"/>
            <ac:spMk id="16" creationId="{3EC31291-59DF-4198-A817-5A5D452DF6F1}"/>
          </ac:spMkLst>
        </pc:spChg>
        <pc:picChg chg="add mod modCrop">
          <ac:chgData name="Mariam Ahmed Mohamed Ali Reda" userId="e234cfb54234d7e1" providerId="LiveId" clId="{4CDFA264-E541-4DA7-A155-35AF44FEC437}" dt="2026-02-14T20:01:21.175" v="4435" actId="1036"/>
          <ac:picMkLst>
            <pc:docMk/>
            <pc:sldMk cId="77131030" sldId="330"/>
            <ac:picMk id="3" creationId="{31563DFF-034C-202C-C9BA-1A5403CD056C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29:44.512" v="4128" actId="207"/>
        <pc:sldMkLst>
          <pc:docMk/>
          <pc:sldMk cId="913772121" sldId="331"/>
        </pc:sldMkLst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9" creationId="{48AA1EBB-1792-1822-F508-68CEC0463F4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6" creationId="{E2A27B54-2B97-1E48-4BCE-A203A29222C9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8" creationId="{530BE359-325F-6DE7-38AA-5022C9FE8B5A}"/>
          </ac:spMkLst>
        </pc:spChg>
        <pc:spChg chg="mod">
          <ac:chgData name="Mariam Ahmed Mohamed Ali Reda" userId="e234cfb54234d7e1" providerId="LiveId" clId="{4CDFA264-E541-4DA7-A155-35AF44FEC437}" dt="2026-02-04T01:29:11.737" v="4127" actId="207"/>
          <ac:spMkLst>
            <pc:docMk/>
            <pc:sldMk cId="913772121" sldId="331"/>
            <ac:spMk id="20" creationId="{91C8B339-3E77-F883-D7DF-5452E286FCC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25" creationId="{5FA7720D-1D41-5509-60FF-5F709E18CC80}"/>
          </ac:spMkLst>
        </pc:spChg>
        <pc:picChg chg="add mod">
          <ac:chgData name="Mariam Ahmed Mohamed Ali Reda" userId="e234cfb54234d7e1" providerId="LiveId" clId="{4CDFA264-E541-4DA7-A155-35AF44FEC437}" dt="2026-02-04T01:28:38.190" v="4124" actId="1037"/>
          <ac:picMkLst>
            <pc:docMk/>
            <pc:sldMk cId="913772121" sldId="331"/>
            <ac:picMk id="7" creationId="{92B27686-06E0-E10B-DEF0-E86FEDA50F0C}"/>
          </ac:picMkLst>
        </pc:picChg>
        <pc:picChg chg="add mod">
          <ac:chgData name="Mariam Ahmed Mohamed Ali Reda" userId="e234cfb54234d7e1" providerId="LiveId" clId="{4CDFA264-E541-4DA7-A155-35AF44FEC437}" dt="2026-02-03T22:17:53.987" v="3227" actId="1036"/>
          <ac:picMkLst>
            <pc:docMk/>
            <pc:sldMk cId="913772121" sldId="331"/>
            <ac:picMk id="28" creationId="{97B35B1E-ECCB-F7E2-0448-C0BB6FDB26BF}"/>
          </ac:picMkLst>
        </pc:picChg>
        <pc:picChg chg="add mod">
          <ac:chgData name="Mariam Ahmed Mohamed Ali Reda" userId="e234cfb54234d7e1" providerId="LiveId" clId="{4CDFA264-E541-4DA7-A155-35AF44FEC437}" dt="2026-02-03T22:18:56.279" v="3274" actId="1036"/>
          <ac:picMkLst>
            <pc:docMk/>
            <pc:sldMk cId="913772121" sldId="331"/>
            <ac:picMk id="4106" creationId="{2C8CA59C-168C-23B6-70BB-7DD7EE0E9456}"/>
          </ac:picMkLst>
        </pc:picChg>
        <pc:picChg chg="add mod">
          <ac:chgData name="Mariam Ahmed Mohamed Ali Reda" userId="e234cfb54234d7e1" providerId="LiveId" clId="{4CDFA264-E541-4DA7-A155-35AF44FEC437}" dt="2026-02-03T22:18:37.226" v="3260" actId="1076"/>
          <ac:picMkLst>
            <pc:docMk/>
            <pc:sldMk cId="913772121" sldId="331"/>
            <ac:picMk id="4108" creationId="{1E458C9B-C166-3D2D-992D-B409828961B2}"/>
          </ac:picMkLst>
        </pc:picChg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62032159" sldId="33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45639566" sldId="333"/>
        </pc:sldMkLst>
      </pc:sldChg>
      <pc:sldChg chg="modSp add">
        <pc:chgData name="Mariam Ahmed Mohamed Ali Reda" userId="e234cfb54234d7e1" providerId="LiveId" clId="{4CDFA264-E541-4DA7-A155-35AF44FEC437}" dt="2026-02-03T16:24:05.155" v="1502" actId="313"/>
        <pc:sldMkLst>
          <pc:docMk/>
          <pc:sldMk cId="3663326113" sldId="334"/>
        </pc:sldMkLst>
        <pc:spChg chg="mod">
          <ac:chgData name="Mariam Ahmed Mohamed Ali Reda" userId="e234cfb54234d7e1" providerId="LiveId" clId="{4CDFA264-E541-4DA7-A155-35AF44FEC437}" dt="2026-02-03T16:24:05.155" v="1502" actId="313"/>
          <ac:spMkLst>
            <pc:docMk/>
            <pc:sldMk cId="3663326113" sldId="334"/>
            <ac:spMk id="15" creationId="{B3E03700-0DB7-EB29-DD79-6132E53BEC5A}"/>
          </ac:spMkLst>
        </pc:spChg>
      </pc:sldChg>
      <pc:sldChg chg="addSp delSp modSp add mod modAnim">
        <pc:chgData name="Mariam Ahmed Mohamed Ali Reda" userId="e234cfb54234d7e1" providerId="LiveId" clId="{4CDFA264-E541-4DA7-A155-35AF44FEC437}" dt="2026-02-04T01:57:26.997" v="4223"/>
        <pc:sldMkLst>
          <pc:docMk/>
          <pc:sldMk cId="1166811441" sldId="335"/>
        </pc:sldMkLst>
        <pc:graphicFrameChg chg="add mod modGraphic">
          <ac:chgData name="Mariam Ahmed Mohamed Ali Reda" userId="e234cfb54234d7e1" providerId="LiveId" clId="{4CDFA264-E541-4DA7-A155-35AF44FEC437}" dt="2026-02-03T17:12:00.806" v="2201" actId="122"/>
          <ac:graphicFrameMkLst>
            <pc:docMk/>
            <pc:sldMk cId="1166811441" sldId="335"/>
            <ac:graphicFrameMk id="9" creationId="{242DA7CD-0620-144B-698E-AA5C3C46AB0E}"/>
          </ac:graphicFrameMkLst>
        </pc:graphicFrameChg>
      </pc:sldChg>
      <pc:sldChg chg="modSp add">
        <pc:chgData name="Mariam Ahmed Mohamed Ali Reda" userId="e234cfb54234d7e1" providerId="LiveId" clId="{4CDFA264-E541-4DA7-A155-35AF44FEC437}" dt="2026-02-03T17:25:57.456" v="2212" actId="20577"/>
        <pc:sldMkLst>
          <pc:docMk/>
          <pc:sldMk cId="2136174282" sldId="336"/>
        </pc:sldMkLst>
        <pc:spChg chg="mod">
          <ac:chgData name="Mariam Ahmed Mohamed Ali Reda" userId="e234cfb54234d7e1" providerId="LiveId" clId="{4CDFA264-E541-4DA7-A155-35AF44FEC437}" dt="2026-02-03T17:25:57.456" v="2212" actId="20577"/>
          <ac:spMkLst>
            <pc:docMk/>
            <pc:sldMk cId="2136174282" sldId="336"/>
            <ac:spMk id="15" creationId="{37344BAA-36E3-1469-5500-DEA729900B60}"/>
          </ac:spMkLst>
        </pc:spChg>
      </pc:sldChg>
      <pc:sldChg chg="addSp delSp modSp add mod delAnim modAnim">
        <pc:chgData name="Mariam Ahmed Mohamed Ali Reda" userId="e234cfb54234d7e1" providerId="LiveId" clId="{4CDFA264-E541-4DA7-A155-35AF44FEC437}" dt="2026-02-04T01:39:52.628" v="4184"/>
        <pc:sldMkLst>
          <pc:docMk/>
          <pc:sldMk cId="1594132966" sldId="337"/>
        </pc:sldMkLst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1" creationId="{EA8973FA-8457-1DD2-8CF4-9FBF6D2578E1}"/>
          </ac:spMkLst>
        </pc:spChg>
        <pc:spChg chg="add mod">
          <ac:chgData name="Mariam Ahmed Mohamed Ali Reda" userId="e234cfb54234d7e1" providerId="LiveId" clId="{4CDFA264-E541-4DA7-A155-35AF44FEC437}" dt="2026-02-03T21:40:11.445" v="2897" actId="1037"/>
          <ac:spMkLst>
            <pc:docMk/>
            <pc:sldMk cId="1594132966" sldId="337"/>
            <ac:spMk id="12" creationId="{9330D1B6-2D2A-BA08-2F54-30FD99AB93BF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6" creationId="{54CEBEFD-BFD3-6052-0C1D-F1CB7269A25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9" creationId="{235274B9-2AB7-D0CF-2D60-CB3A8FEE1CD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0" creationId="{6C8D7DA4-98A3-7B3E-0E38-9267FC5E9386}"/>
          </ac:spMkLst>
        </pc:spChg>
        <pc:spChg chg="add mod">
          <ac:chgData name="Mariam Ahmed Mohamed Ali Reda" userId="e234cfb54234d7e1" providerId="LiveId" clId="{4CDFA264-E541-4DA7-A155-35AF44FEC437}" dt="2026-02-03T21:45:11.435" v="2991" actId="13822"/>
          <ac:spMkLst>
            <pc:docMk/>
            <pc:sldMk cId="1594132966" sldId="337"/>
            <ac:spMk id="21" creationId="{619E53A5-D165-69ED-E5C8-D15FD3E51AC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4" creationId="{57E6B0A6-5E81-6DF7-2BAC-41D2FDE2E6F5}"/>
          </ac:spMkLst>
        </pc:spChg>
        <pc:spChg chg="add mod">
          <ac:chgData name="Mariam Ahmed Mohamed Ali Reda" userId="e234cfb54234d7e1" providerId="LiveId" clId="{4CDFA264-E541-4DA7-A155-35AF44FEC437}" dt="2026-02-03T21:45:18.772" v="2992" actId="13822"/>
          <ac:spMkLst>
            <pc:docMk/>
            <pc:sldMk cId="1594132966" sldId="337"/>
            <ac:spMk id="25" creationId="{97DBB938-70B4-ADF3-340B-A1502373D72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6" creationId="{35952496-11CD-D364-0050-77FE82905FC8}"/>
          </ac:spMkLst>
        </pc:spChg>
        <pc:spChg chg="add mod">
          <ac:chgData name="Mariam Ahmed Mohamed Ali Reda" userId="e234cfb54234d7e1" providerId="LiveId" clId="{4CDFA264-E541-4DA7-A155-35AF44FEC437}" dt="2026-02-03T21:41:30.058" v="2925" actId="20577"/>
          <ac:spMkLst>
            <pc:docMk/>
            <pc:sldMk cId="1594132966" sldId="337"/>
            <ac:spMk id="29" creationId="{4DD7948B-86F8-46DF-7F48-7DFD7708141E}"/>
          </ac:spMkLst>
        </pc:sp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7" creationId="{6DE02FE3-BF2E-CD9E-19E5-B837C5AE7553}"/>
          </ac:picMkLst>
        </pc:pic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8" creationId="{4B946B45-923E-F37A-D1EB-8A7C1CDC1FC8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43:08.863" v="4205"/>
        <pc:sldMkLst>
          <pc:docMk/>
          <pc:sldMk cId="3473500220" sldId="338"/>
        </pc:sldMkLst>
        <pc:spChg chg="add 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0" creationId="{8D6BBFE8-1B0C-F821-3EFA-F6BF84F0D28A}"/>
          </ac:spMkLst>
        </pc:spChg>
        <pc:spChg chg="mod">
          <ac:chgData name="Mariam Ahmed Mohamed Ali Reda" userId="e234cfb54234d7e1" providerId="LiveId" clId="{4CDFA264-E541-4DA7-A155-35AF44FEC437}" dt="2026-02-03T23:10:02.792" v="3606" actId="20577"/>
          <ac:spMkLst>
            <pc:docMk/>
            <pc:sldMk cId="3473500220" sldId="338"/>
            <ac:spMk id="12" creationId="{A4C98B4C-3A0B-F798-FF43-F751AC5C30A3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4" creationId="{3E781FCF-D58E-9F7E-2512-6DD6FB235394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6" creationId="{2C731705-BE23-F62D-B757-BACFF414FC80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0" creationId="{C178848D-1905-8317-B26F-FC77A41A2DDF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1" creationId="{F37A6FE3-33C4-EBB0-0370-553948558266}"/>
          </ac:spMkLst>
        </pc:spChg>
      </pc:sldChg>
      <pc:sldChg chg="addSp delSp modSp add mod delAnim modAnim modNotesTx">
        <pc:chgData name="Mariam Ahmed Mohamed Ali Reda" userId="e234cfb54234d7e1" providerId="LiveId" clId="{4CDFA264-E541-4DA7-A155-35AF44FEC437}" dt="2026-02-04T01:44:03.046" v="4210"/>
        <pc:sldMkLst>
          <pc:docMk/>
          <pc:sldMk cId="1841904892" sldId="339"/>
        </pc:sldMkLst>
        <pc:spChg chg="add">
          <ac:chgData name="Mariam Ahmed Mohamed Ali Reda" userId="e234cfb54234d7e1" providerId="LiveId" clId="{4CDFA264-E541-4DA7-A155-35AF44FEC437}" dt="2026-02-04T00:27:06.081" v="3686"/>
          <ac:spMkLst>
            <pc:docMk/>
            <pc:sldMk cId="1841904892" sldId="339"/>
            <ac:spMk id="18" creationId="{99CDAE4E-C950-9A56-D477-C0FAEC0002F4}"/>
          </ac:spMkLst>
        </pc:spChg>
        <pc:spChg chg="add mod">
          <ac:chgData name="Mariam Ahmed Mohamed Ali Reda" userId="e234cfb54234d7e1" providerId="LiveId" clId="{4CDFA264-E541-4DA7-A155-35AF44FEC437}" dt="2026-02-04T00:42:16.360" v="3728" actId="208"/>
          <ac:spMkLst>
            <pc:docMk/>
            <pc:sldMk cId="1841904892" sldId="339"/>
            <ac:spMk id="31" creationId="{AF0473EB-3F60-FBC4-6BAA-5BB95B3A1676}"/>
          </ac:spMkLst>
        </pc:spChg>
        <pc:spChg chg="add mod">
          <ac:chgData name="Mariam Ahmed Mohamed Ali Reda" userId="e234cfb54234d7e1" providerId="LiveId" clId="{4CDFA264-E541-4DA7-A155-35AF44FEC437}" dt="2026-02-04T00:44:16.507" v="3739" actId="1035"/>
          <ac:spMkLst>
            <pc:docMk/>
            <pc:sldMk cId="1841904892" sldId="339"/>
            <ac:spMk id="32" creationId="{BACBB2D2-A4E9-B080-56B6-3EC438CB81F0}"/>
          </ac:spMkLst>
        </pc:spChg>
        <pc:spChg chg="add mod">
          <ac:chgData name="Mariam Ahmed Mohamed Ali Reda" userId="e234cfb54234d7e1" providerId="LiveId" clId="{4CDFA264-E541-4DA7-A155-35AF44FEC437}" dt="2026-02-04T00:44:55.033" v="3744" actId="208"/>
          <ac:spMkLst>
            <pc:docMk/>
            <pc:sldMk cId="1841904892" sldId="339"/>
            <ac:spMk id="33" creationId="{90DD7177-7422-F2B3-F65A-EFCC0CCC6B8E}"/>
          </ac:spMkLst>
        </pc:spChg>
        <pc:picChg chg="add mod">
          <ac:chgData name="Mariam Ahmed Mohamed Ali Reda" userId="e234cfb54234d7e1" providerId="LiveId" clId="{4CDFA264-E541-4DA7-A155-35AF44FEC437}" dt="2026-02-04T00:35:21.265" v="3716" actId="1076"/>
          <ac:picMkLst>
            <pc:docMk/>
            <pc:sldMk cId="1841904892" sldId="339"/>
            <ac:picMk id="28" creationId="{BC09AEA5-9845-4894-7E01-8D8C9AD964D7}"/>
          </ac:picMkLst>
        </pc:picChg>
        <pc:picChg chg="add mod">
          <ac:chgData name="Mariam Ahmed Mohamed Ali Reda" userId="e234cfb54234d7e1" providerId="LiveId" clId="{4CDFA264-E541-4DA7-A155-35AF44FEC437}" dt="2026-02-04T00:40:21.750" v="3723" actId="1076"/>
          <ac:picMkLst>
            <pc:docMk/>
            <pc:sldMk cId="1841904892" sldId="339"/>
            <ac:picMk id="30" creationId="{794DE5C0-6440-BFC7-E64F-FAD21B57B95F}"/>
          </ac:picMkLst>
        </pc:picChg>
      </pc:sldChg>
      <pc:sldChg chg="add">
        <pc:chgData name="Mariam Ahmed Mohamed Ali Reda" userId="e234cfb54234d7e1" providerId="LiveId" clId="{4CDFA264-E541-4DA7-A155-35AF44FEC437}" dt="2026-02-05T22:30:31.603" v="4231"/>
        <pc:sldMkLst>
          <pc:docMk/>
          <pc:sldMk cId="1906463088" sldId="34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01628794" sldId="34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305809339" sldId="34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474225234" sldId="34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480208475" sldId="34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69435978" sldId="347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507333794" sldId="348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939970977" sldId="349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394283488" sldId="350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144810686" sldId="35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02804696" sldId="35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660182384" sldId="353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249308787" sldId="35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4273030416" sldId="35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69492093" sldId="35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007328072" sldId="357"/>
        </pc:sldMkLst>
      </pc:sldChg>
      <pc:sldChg chg="addSp delSp modSp add mod delAnim modAnim">
        <pc:chgData name="Mariam Ahmed Mohamed Ali Reda" userId="e234cfb54234d7e1" providerId="LiveId" clId="{4CDFA264-E541-4DA7-A155-35AF44FEC437}" dt="2026-02-11T20:26:49.223" v="4408"/>
        <pc:sldMkLst>
          <pc:docMk/>
          <pc:sldMk cId="2632551081" sldId="359"/>
        </pc:sldMkLst>
        <pc:spChg chg="add mod">
          <ac:chgData name="Mariam Ahmed Mohamed Ali Reda" userId="e234cfb54234d7e1" providerId="LiveId" clId="{4CDFA264-E541-4DA7-A155-35AF44FEC437}" dt="2026-02-11T20:07:53.820" v="4258" actId="20577"/>
          <ac:spMkLst>
            <pc:docMk/>
            <pc:sldMk cId="2632551081" sldId="359"/>
            <ac:spMk id="7" creationId="{7303FB7D-C2B2-7B00-786E-14FC203ED35E}"/>
          </ac:spMkLst>
        </pc:spChg>
        <pc:spChg chg="add mod">
          <ac:chgData name="Mariam Ahmed Mohamed Ali Reda" userId="e234cfb54234d7e1" providerId="LiveId" clId="{4CDFA264-E541-4DA7-A155-35AF44FEC437}" dt="2026-02-11T20:22:10.914" v="4398" actId="20577"/>
          <ac:spMkLst>
            <pc:docMk/>
            <pc:sldMk cId="2632551081" sldId="359"/>
            <ac:spMk id="12" creationId="{784FC737-6F12-3F39-347B-6F5D87A21873}"/>
          </ac:spMkLst>
        </pc:spChg>
        <pc:picChg chg="add mod">
          <ac:chgData name="Mariam Ahmed Mohamed Ali Reda" userId="e234cfb54234d7e1" providerId="LiveId" clId="{4CDFA264-E541-4DA7-A155-35AF44FEC437}" dt="2026-02-11T20:22:17.638" v="4399" actId="1076"/>
          <ac:picMkLst>
            <pc:docMk/>
            <pc:sldMk cId="2632551081" sldId="359"/>
            <ac:picMk id="16" creationId="{121B202D-6ABF-FA55-953E-7C4B6AED82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F177-2B9D-42C7-87F0-306C299C9BF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869DC-B0CD-43F1-9694-171E0AFED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0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00561-73E8-004C-FF50-3C0560B9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6E993-2534-197D-8B95-3562CA77F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7205A-77C0-E3FF-2083-B130B7D1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B80F-982A-7744-1030-CDF4240A5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2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5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0FA6-C89F-BE25-86FB-AC7001284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842AB-6DE2-3C3C-614A-B79120922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6644D-6950-F120-8ECD-2B1F0EB3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8DC0D-7829-90A3-9210-61E64C92B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8E8B-C79B-B5FE-E91F-6CEEACDC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E7E57-4FFF-A29E-1A65-649B2B8B2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24617-9682-58AA-CB7C-D58463989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5109-AC23-0459-7E0B-6A6A8EEB6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95DB3-998D-8A50-DC1B-53A95EBD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05C7C-31C3-BE9B-9D81-B913D4523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A05E5-3D2C-FF0B-2768-0CB1F94F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5CAC-8A59-82EB-8D22-771760B7D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3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11DC7-C51C-AF02-4179-FB02D4C6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30EE0-07ED-9D88-5223-5632B151E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74C0D-16B2-41B0-3CFD-872D1CEC0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DBA6-7C05-210B-A0F2-4AD4A4E63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898A-DF16-3892-D608-7A5E00E8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720F9B-B6D6-7D16-0CAE-8BE4D8878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3659B-2472-52AC-C843-380B9AC9D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7A1F3-C7A3-7B06-8860-6D2479C12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13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FAA8-096E-945A-7225-79CCB792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51F76-6FED-893F-C66D-6EBDAA21C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78028-0F3F-E698-3BB6-A3BD75B74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00E8-6571-3915-15A3-42A4C6F4B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B3429-ADAC-E6F4-F4AE-3EF3A5A0A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EAB67-D2DE-1175-DBD4-DB09A4176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888D1-72C5-FB78-5B75-32DEE29C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634D9-5AAD-5F16-0037-C93DA4A8A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8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9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1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EAAC-F593-A21F-7223-AE0E62C2B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D9A52-B62D-79A0-C2FD-16F8486E5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FF21E-BD5E-4DC8-D96F-568E5957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6BD6D-C389-A7AB-469C-08B45AB3F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0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5FD1-E686-F5F5-B72A-C5CDFEFD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A38A6-5F55-F942-FBF9-D0626622C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3F65B-A8D4-73A4-1E07-1178D81DA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 Flash Program Memory</a:t>
            </a:r>
          </a:p>
          <a:p>
            <a:r>
              <a:rPr lang="en-GB" b="1" dirty="0"/>
              <a:t>Connection:</a:t>
            </a:r>
            <a:r>
              <a:rPr lang="en-GB" dirty="0"/>
              <a:t> Directly feeds the </a:t>
            </a:r>
            <a:r>
              <a:rPr lang="en-GB" b="1" dirty="0"/>
              <a:t>Instruction Register</a:t>
            </a:r>
            <a:r>
              <a:rPr lang="en-GB" dirty="0"/>
              <a:t> and indirectly connects to the </a:t>
            </a:r>
            <a:r>
              <a:rPr lang="en-GB" b="1" dirty="0"/>
              <a:t>Program Counter</a:t>
            </a:r>
            <a:r>
              <a:rPr lang="en-GB" dirty="0"/>
              <a:t>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Flash memory stores the program instructions (code).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Program Counter (PC)</a:t>
            </a:r>
            <a:r>
              <a:rPr lang="en-GB" dirty="0"/>
              <a:t> keeps track of which instruction to execute next.</a:t>
            </a:r>
          </a:p>
          <a:p>
            <a:pPr lvl="1"/>
            <a:r>
              <a:rPr lang="en-GB" dirty="0"/>
              <a:t>Instructions are fetched from Flash into the </a:t>
            </a:r>
            <a:r>
              <a:rPr lang="en-GB" b="1" dirty="0"/>
              <a:t>Instruction Register</a:t>
            </a:r>
            <a:r>
              <a:rPr lang="en-GB" dirty="0"/>
              <a:t> for decoding.</a:t>
            </a:r>
          </a:p>
          <a:p>
            <a:endParaRPr lang="en-US" dirty="0"/>
          </a:p>
          <a:p>
            <a:r>
              <a:rPr lang="en-GB" b="1" dirty="0"/>
              <a:t>EEPROM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data bus for CPU access.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Non-volatile storage for variables that must persist across power cycles.</a:t>
            </a:r>
          </a:p>
          <a:p>
            <a:pPr lvl="1"/>
            <a:r>
              <a:rPr lang="en-GB" dirty="0"/>
              <a:t>Slower than SRAM; often accessed less frequently.</a:t>
            </a:r>
          </a:p>
          <a:p>
            <a:pPr lvl="1"/>
            <a:endParaRPr lang="en-GB" dirty="0"/>
          </a:p>
          <a:p>
            <a:r>
              <a:rPr lang="en-GB" b="1" dirty="0"/>
              <a:t>SRAM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ALU and general-purpose registers (via memory bus).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SRAM is used for temporary data storage during execution.</a:t>
            </a:r>
          </a:p>
          <a:p>
            <a:pPr lvl="1"/>
            <a:r>
              <a:rPr lang="en-GB" dirty="0"/>
              <a:t>CPU can read/write data here while the program runs.</a:t>
            </a:r>
          </a:p>
          <a:p>
            <a:pPr lvl="1"/>
            <a:r>
              <a:rPr lang="en-GB" dirty="0"/>
              <a:t>Acts as slower memory than registers but faster than EEPROM.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89730-F2A7-C4C4-DEBC-8D4D1873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2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CAB4C39E-01C2-D312-76CE-7A3C3DD1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C255D8BC-2E4C-61F1-6538-63E8A891A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>
            <a:extLst>
              <a:ext uri="{FF2B5EF4-FFF2-40B4-BE49-F238E27FC236}">
                <a16:creationId xmlns:a16="http://schemas.microsoft.com/office/drawing/2014/main" id="{ADBC502A-CC04-371B-6CC5-1C08BDD55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>
            <a:extLst>
              <a:ext uri="{FF2B5EF4-FFF2-40B4-BE49-F238E27FC236}">
                <a16:creationId xmlns:a16="http://schemas.microsoft.com/office/drawing/2014/main" id="{F4424763-6761-2966-6060-055B9BA8A9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7537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383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6952-8D1E-2D04-4512-038AFED6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9B170-5B81-CB0C-F683-F39A19472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2D567-7CB1-13E8-3016-C46DD8913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36BE9-0740-EBF8-22C1-6646FB3D9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7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337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8D08-F6DE-8B77-A907-CAFBA163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A09DC-E320-60E4-05CD-BD980C94E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18060-4DB7-963A-5C31-6EA76577F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D2BC-47E7-1D89-0AF5-B8512F29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44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F9958-A7D0-26C6-4191-F314A40A6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46DE5-D96F-D9C1-4334-2710C7CA3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5258A-3909-2D2C-F785-47858760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9544-234A-A464-98FA-F45003E1D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96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0EFFD-0F45-4B93-B9EA-053C65FA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F05E3-E59E-3EC7-7A70-D3108D466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C590E-04F7-2D41-B2E1-CFD0DB49A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46B44-D8EC-4B4D-0FF4-FDE00C0E6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23D62-BDE3-DF7E-B312-7FBD9927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128BD-80B2-D773-A510-360AB847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FA4B0-C883-A972-A0ED-3E545A0C7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B871D-53CF-4F24-D245-DBFEBB4E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31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9FEBE-B64C-214B-67C3-22CE02ED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604B5-17E1-5528-393B-D67EF3C7D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AF408-946E-2825-6482-F403C2363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002BE-8FC1-6DE7-91C1-C470FCCF6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195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3E9BB-372F-1AB7-C8E3-7179012E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D5E21-AE53-8894-4A9C-97C43AF9B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AD235-377A-539C-D694-CCC5EBF0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5F4-7FC7-535D-086E-9C0572547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26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6531-2C9B-345E-A0D2-D0450A02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C02E-1C51-EB06-3484-0DFDA7E81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3D270-9CA5-9A51-6435-43877F431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AC591-755F-8466-767A-6EBEDF356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1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A786-D2B7-7AFA-597F-ACAC21B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57CA7-F5CB-FE92-FE02-F8E7AE983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0F78A-2BFE-A891-F5B0-F58977700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417BA-C962-5D47-7348-653EB92D9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8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92B8-04F0-1442-2EA6-2456F4C4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41C60-3948-F4DD-C296-3487E0F41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D8E77-5004-D0F8-A9E0-0EB0BD357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5D40-70DA-39F9-45BD-7F627D44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2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EFEA-40C5-D0D4-D441-00169821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83265-FE09-6920-E72A-279591525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F4A1B-54D1-F648-7E0F-F1E751005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E3F5F-63E0-D0D4-D464-D08F18A6A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9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DC01-35A5-A7BA-6B63-DE074A90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61A8A-5179-B565-DCB0-5E6CE5CDA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254BC-0604-F3B8-30D4-015B4B86A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424A9-35C2-1217-E4BD-4182684C9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58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0C765-BFE7-5DD0-5455-50520DC91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B5722-8055-AD5D-30FF-79F4E72C3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EF744-ADD5-A8D8-E05E-C7A2595C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4363B-7AEF-09B0-C1BE-B118AF559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5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8D84-F325-7347-1A4A-3D3D0A9C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547B8-5DB4-5632-089B-71212C37E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32AAD-C2DC-C122-4D41-A88B0EF08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EBF54-934C-BF00-5653-922C22E0D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72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7A37C-A557-D0BD-DC87-644122CB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35536-E703-543D-DB89-9512FB14A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12DAA-E98D-8DAC-F3FB-118D0875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C9D3-A4DB-B6EA-7B3A-9D9BC5341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54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9CA2-9BA1-FFBC-9F8E-74A4FE4AB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42A95-2C5C-899B-9486-72D63337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77-AFE3-00E4-7AAB-3EAB211D7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97C19-B363-02B2-83C6-19AA6D516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83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3B25-A5E1-7415-31EF-E903A54D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FDB4E-C75A-127E-475F-A3531CB04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EF0A8-B23D-0332-030D-C06B98C7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C4A93-AFBB-CB9A-2AD0-4FAB85BD6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678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0FA6-C89F-BE25-86FB-AC7001284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842AB-6DE2-3C3C-614A-B79120922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6644D-6950-F120-8ECD-2B1F0EB3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8DC0D-7829-90A3-9210-61E64C92B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26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9CA2-9BA1-FFBC-9F8E-74A4FE4AB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42A95-2C5C-899B-9486-72D63337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77-AFE3-00E4-7AAB-3EAB211D7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97C19-B363-02B2-83C6-19AA6D516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35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each point with the previous examples,</a:t>
            </a:r>
          </a:p>
          <a:p>
            <a:r>
              <a:rPr lang="en-US" dirty="0"/>
              <a:t>For example: dedicated functions -&gt; washing machine</a:t>
            </a:r>
          </a:p>
          <a:p>
            <a:r>
              <a:rPr lang="en-US" dirty="0"/>
              <a:t>                      real-time -&gt; traffic light system</a:t>
            </a:r>
          </a:p>
          <a:p>
            <a:r>
              <a:rPr lang="en-US" dirty="0"/>
              <a:t>                      part of a product -&gt; smart watch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why the difference in shape between the ram and the rom (just in case someone asked)</a:t>
            </a:r>
          </a:p>
          <a:p>
            <a:r>
              <a:rPr lang="en-US" dirty="0"/>
              <a:t>Know how to zoom in so that </a:t>
            </a:r>
            <a:r>
              <a:rPr lang="en-US" dirty="0" err="1"/>
              <a:t>ur</a:t>
            </a:r>
            <a:r>
              <a:rPr lang="en-US" dirty="0"/>
              <a:t> able to show the I/O peripherals clearly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1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7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3C51-E67A-E307-3684-CCD370E49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591B4-77A1-EA2F-D932-D4B9033BF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6472-CAEC-0451-F547-77598C21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7257E-4C9A-4F08-D290-F6C428C60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30C7-AEA7-1282-BEFB-BDC876B1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1EC2-606C-4C0A-88E6-62004BAB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C3B4C-E305-5466-CCDF-A1B36063A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62CB-56C8-A8B7-DAAA-E450DBCD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9343-77EA-492D-FDAB-4D70CCBA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BEE-C120-3C2C-E31A-83805D0F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A90FD-410C-EAD0-BE31-F7011AE1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0FB1D-DE09-B814-7BF9-87A631619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F45B-A051-E4BE-6E25-10C26EC3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84EE3-DB19-49CB-FCE9-B190DDFE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A551-6844-C9B5-A679-C48EDA79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6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BD4C-EE8B-4714-2F18-7056F8DC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D86A-C000-1B16-42A4-D4976B3D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75E1-4ADC-F64F-B1D5-D61848B4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4475-F41E-832B-7CA1-07CADED2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6643-2AA1-07B5-0FF2-8CB82B30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7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A9AB-940D-697B-FA9F-1BE22F96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DAF6-520C-8652-337D-45768CEE2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3FB35-DDCE-7511-E07A-2BB46929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ABD6-44AD-9E46-A878-AEF77ABD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184D-4CF3-4DB7-90C2-B69729C7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4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BF87-4A82-0A2D-0780-2C7167F4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0D27-3FAA-4689-FE18-6344AC6E9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6019B-79F5-9C73-AE8C-E9A744E8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EE599-958A-BA34-2931-B53D164F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4CED4-34D7-A09F-CD5A-F9D1442F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D933A-9F42-9A43-A341-B4BC9761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517F-CFDA-A29D-7065-12AA7CC0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367E8-8B91-B0D5-0CFE-5340C305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924A7-91C4-2035-FFDE-E8E34E6F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C078D-4AFB-3CA1-8F08-36597D1A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980E9-E512-90B1-97F3-0248F8CEC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BA597-4DBA-6FAF-9969-BBD6DD606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9DF46-62E4-07B7-587F-E6A96A6E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DA6A0-3010-C17B-FB0D-D39EAF94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0301-4EBB-BD37-8535-BCE604F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8025E-CB15-4764-8988-1EFAD8C2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46302-DC90-D96B-FCAA-442A229D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9A314-BE68-E8F3-D888-90D6E034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9510-A45A-F5F2-CDAD-D406B971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A0DF2-0584-DCF7-87D9-B7FC724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FFBD8-113F-E70E-89C7-ED2FC0F3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BF14-CAD3-AD26-745C-A209518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A7189-987C-85D3-A576-066ED13C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E3D3-254B-4913-9704-379A9DA51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BFABC-A84A-7B99-0619-7893E003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93591-DD9F-0929-45AF-A8376932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3B44C-7FB3-3DE9-451D-54F0C283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C003-5FCC-56E8-6ACE-22198478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10D09-97F0-FA30-7572-70F5B6B22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30E28-6318-22BE-F3E3-19FE9D0D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5BE1-1D87-E057-082A-4FA06EBF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1B4FA-396E-2089-0F46-3BD03F6D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4948F-F0C9-5284-CC49-28D42734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5591F-3911-4435-88E1-A6AAFCD8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DAE15-093E-8DDF-A159-FC1AD16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25935-4CFA-37F8-D79B-D7BB2DD3D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6029A-0DB0-4EA6-8941-FEFA542D9F90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3C06-5270-1E97-C1C8-188ABB021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E7160-38D4-5A90-B98C-361576A31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jpeg"/><Relationship Id="rId5" Type="http://schemas.openxmlformats.org/officeDocument/2006/relationships/image" Target="../media/image10.png"/><Relationship Id="rId10" Type="http://schemas.openxmlformats.org/officeDocument/2006/relationships/image" Target="../media/image27.jpeg"/><Relationship Id="rId4" Type="http://schemas.openxmlformats.org/officeDocument/2006/relationships/image" Target="../media/image8.png"/><Relationship Id="rId9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10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sv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52D6653-D6E2-7C41-6BDB-E7E22A306552}"/>
              </a:ext>
            </a:extLst>
          </p:cNvPr>
          <p:cNvSpPr/>
          <p:nvPr/>
        </p:nvSpPr>
        <p:spPr>
          <a:xfrm>
            <a:off x="7715500" y="1136474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76777E-B106-311D-5AFE-158298226B6B}"/>
              </a:ext>
            </a:extLst>
          </p:cNvPr>
          <p:cNvGrpSpPr/>
          <p:nvPr/>
        </p:nvGrpSpPr>
        <p:grpSpPr>
          <a:xfrm>
            <a:off x="10111739" y="3700042"/>
            <a:ext cx="1947465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050BCF-F3CC-2D10-AE60-55B5775FA22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DEFA4F-D3EA-4661-F8D4-FAAB65D16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807F7C-4637-0A9C-ACA1-C6F417C3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E59B9-5424-41C3-4E1B-79F4E1C8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BCC9453A-7E4C-ADAB-7DB6-41596DA31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60" y="6000549"/>
            <a:ext cx="2272479" cy="961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48F23-22F3-02B2-3845-38DEE7F1D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574" y1="51944" x2="32037" y2="55926"/>
                        <a14:foregroundMark x1="35648" y1="55463" x2="34537" y2="56389"/>
                        <a14:foregroundMark x1="34537" y1="56389" x2="34537" y2="56389"/>
                        <a14:foregroundMark x1="36389" y1="54444" x2="35000" y2="56574"/>
                        <a14:foregroundMark x1="33056" y1="49815" x2="28519" y2="55833"/>
                        <a14:foregroundMark x1="30833" y1="49259" x2="35463" y2="57593"/>
                        <a14:foregroundMark x1="35463" y1="57593" x2="35463" y2="57593"/>
                        <a14:foregroundMark x1="29352" y1="50185" x2="27963" y2="56574"/>
                        <a14:foregroundMark x1="26389" y1="50370" x2="30648" y2="59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59" y="-680640"/>
            <a:ext cx="2905680" cy="290568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6BEE0B0-433B-36A1-5B99-255920D0EAAD}"/>
              </a:ext>
            </a:extLst>
          </p:cNvPr>
          <p:cNvGrpSpPr/>
          <p:nvPr/>
        </p:nvGrpSpPr>
        <p:grpSpPr>
          <a:xfrm flipH="1">
            <a:off x="148034" y="3700042"/>
            <a:ext cx="2272479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408656-3F4F-6164-1857-9A716F40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FF4A340-5F14-926E-557C-5F2935B91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C57082-8FED-3276-8FEE-20DA35BA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437975-3946-77D8-2BBB-CB0769151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D4B62A-F6A9-3ED1-22F6-9CFC29B54E25}"/>
              </a:ext>
            </a:extLst>
          </p:cNvPr>
          <p:cNvSpPr/>
          <p:nvPr/>
        </p:nvSpPr>
        <p:spPr>
          <a:xfrm rot="10800000">
            <a:off x="-26419" y="1136473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85317F2A-EE10-BE72-AC7B-9E60470F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Session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520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FE14-56FA-4287-BE08-9C6037485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45A2796-0DE1-AF2A-8BCE-FE5DA70A1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12645EC-342E-06AE-5DEB-C50B52BF142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FF7CD-A683-A896-9EC7-9B89A6AB9A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A2A1A-2F1A-4621-9D32-ED319140A91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3BF64E-00CC-7501-F5DC-5FBFEED0007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230DDC-3FA3-E36D-4D02-611BC87881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308580-8344-8EC2-E550-AF60CC36E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4B65A6-F090-3D27-07B3-D4FD28BB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5EC8C3-91DE-8D10-9C6E-6CDFDB077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D2602B-682D-31C7-1E3F-9C83B2DB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1C8B339-3E77-F883-D7DF-5452E286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61" y="530937"/>
            <a:ext cx="8320478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 challenges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8DA60D49-A548-392D-AAE6-F93D93B75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0538E26-3CBB-AC5C-EB27-ED87F33F3A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4106" name="Picture 10" descr="trésorerie de dessin animé plat avec graphique des stocks de flèche vers le  bas, dépenses d'investissement, réduction de la mauvaise économie, perte  d'argent 13050721 Art vectoriel chez Vecteezy">
            <a:extLst>
              <a:ext uri="{FF2B5EF4-FFF2-40B4-BE49-F238E27FC236}">
                <a16:creationId xmlns:a16="http://schemas.microsoft.com/office/drawing/2014/main" id="{2C8CA59C-168C-23B6-70BB-7DD7EE0E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17" y="2062695"/>
            <a:ext cx="2956252" cy="19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A27B54-2B97-1E48-4BCE-A203A29222C9}"/>
              </a:ext>
            </a:extLst>
          </p:cNvPr>
          <p:cNvSpPr txBox="1"/>
          <p:nvPr/>
        </p:nvSpPr>
        <p:spPr>
          <a:xfrm>
            <a:off x="2249122" y="1662585"/>
            <a:ext cx="3088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High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BE359-325F-6DE7-38AA-5022C9FE8B5A}"/>
              </a:ext>
            </a:extLst>
          </p:cNvPr>
          <p:cNvSpPr txBox="1"/>
          <p:nvPr/>
        </p:nvSpPr>
        <p:spPr>
          <a:xfrm>
            <a:off x="7746526" y="1662585"/>
            <a:ext cx="166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Cost</a:t>
            </a:r>
          </a:p>
        </p:txBody>
      </p:sp>
      <p:pic>
        <p:nvPicPr>
          <p:cNvPr id="4108" name="Picture 12" descr="Imágenes de Low Power Consumption: descubre bancos de fotos, ilustraciones,  vectores y vídeos de 7,565 | Adobe Stock">
            <a:extLst>
              <a:ext uri="{FF2B5EF4-FFF2-40B4-BE49-F238E27FC236}">
                <a16:creationId xmlns:a16="http://schemas.microsoft.com/office/drawing/2014/main" id="{1E458C9B-C166-3D2D-992D-B4098289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45" y="4937157"/>
            <a:ext cx="1684893" cy="168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A7720D-1D41-5509-60FF-5F709E18CC80}"/>
              </a:ext>
            </a:extLst>
          </p:cNvPr>
          <p:cNvSpPr txBox="1"/>
          <p:nvPr/>
        </p:nvSpPr>
        <p:spPr>
          <a:xfrm>
            <a:off x="1710833" y="4142657"/>
            <a:ext cx="4206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Power Consumption</a:t>
            </a:r>
          </a:p>
        </p:txBody>
      </p:sp>
      <p:pic>
        <p:nvPicPr>
          <p:cNvPr id="28" name="Picture 4" descr="Efficiency icon flat style">
            <a:extLst>
              <a:ext uri="{FF2B5EF4-FFF2-40B4-BE49-F238E27FC236}">
                <a16:creationId xmlns:a16="http://schemas.microsoft.com/office/drawing/2014/main" id="{97B35B1E-ECCB-F7E2-0448-C0BB6FDB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67" y="2107665"/>
            <a:ext cx="2735851" cy="16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ip Icons Stock Illustrations – 23,557 Chip Icons Stock Illustrations,  Vectors &amp; Clipart - Dreamstime">
            <a:extLst>
              <a:ext uri="{FF2B5EF4-FFF2-40B4-BE49-F238E27FC236}">
                <a16:creationId xmlns:a16="http://schemas.microsoft.com/office/drawing/2014/main" id="{92B27686-06E0-E10B-DEF0-E86FEDA5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83" y="4734386"/>
            <a:ext cx="1887664" cy="18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A1EBB-1792-1822-F508-68CEC0463F47}"/>
              </a:ext>
            </a:extLst>
          </p:cNvPr>
          <p:cNvSpPr txBox="1"/>
          <p:nvPr/>
        </p:nvSpPr>
        <p:spPr>
          <a:xfrm>
            <a:off x="7567958" y="4142657"/>
            <a:ext cx="1817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Small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913772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8" grpId="0"/>
      <p:bldP spid="2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Microcontroller vs Microprocessor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12F67E-ABD1-7F39-0998-53D0D576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1EAB76-145F-232C-0636-8EF4933E454B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CB2C43F-418B-4338-4C19-581F68C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FF0C1-F8BF-C624-05D8-5DE463C14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6146" name="Picture 2" descr="Microcontroller vs Microprocessor | Embedded Wala">
            <a:extLst>
              <a:ext uri="{FF2B5EF4-FFF2-40B4-BE49-F238E27FC236}">
                <a16:creationId xmlns:a16="http://schemas.microsoft.com/office/drawing/2014/main" id="{00AEE525-E1C2-0924-0AD9-884728A24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 r="45069"/>
          <a:stretch>
            <a:fillRect/>
          </a:stretch>
        </p:blipFill>
        <p:spPr bwMode="auto">
          <a:xfrm>
            <a:off x="2145922" y="1973942"/>
            <a:ext cx="406459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3D22AFD3-1874-C709-5D80-2DD525AF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4" name="Picture 2" descr="Microcontroller vs Microprocessor | Embedded Wala">
            <a:extLst>
              <a:ext uri="{FF2B5EF4-FFF2-40B4-BE49-F238E27FC236}">
                <a16:creationId xmlns:a16="http://schemas.microsoft.com/office/drawing/2014/main" id="{CACBFD2B-FC48-02A0-67B3-B3DABA525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9" t="15242"/>
          <a:stretch>
            <a:fillRect/>
          </a:stretch>
        </p:blipFill>
        <p:spPr bwMode="auto">
          <a:xfrm>
            <a:off x="7096712" y="1973942"/>
            <a:ext cx="330911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9F738C-506A-EF40-C8F2-0F8EDC9EF6D8}"/>
              </a:ext>
            </a:extLst>
          </p:cNvPr>
          <p:cNvSpPr txBox="1"/>
          <p:nvPr/>
        </p:nvSpPr>
        <p:spPr>
          <a:xfrm>
            <a:off x="2853832" y="1510034"/>
            <a:ext cx="236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4921F-5744-957E-3FD3-9D0BE75C6CBD}"/>
              </a:ext>
            </a:extLst>
          </p:cNvPr>
          <p:cNvSpPr txBox="1"/>
          <p:nvPr/>
        </p:nvSpPr>
        <p:spPr>
          <a:xfrm>
            <a:off x="7604375" y="1519270"/>
            <a:ext cx="2389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Microprocessor</a:t>
            </a:r>
          </a:p>
        </p:txBody>
      </p:sp>
    </p:spTree>
    <p:extLst>
      <p:ext uri="{BB962C8B-B14F-4D97-AF65-F5344CB8AC3E}">
        <p14:creationId xmlns:p14="http://schemas.microsoft.com/office/powerpoint/2010/main" val="28078312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FF51FF-CA1B-379B-67E5-24BE07B2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73478"/>
              </p:ext>
            </p:extLst>
          </p:nvPr>
        </p:nvGraphicFramePr>
        <p:xfrm>
          <a:off x="1844461" y="1902391"/>
          <a:ext cx="8503078" cy="3408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539">
                  <a:extLst>
                    <a:ext uri="{9D8B030D-6E8A-4147-A177-3AD203B41FA5}">
                      <a16:colId xmlns:a16="http://schemas.microsoft.com/office/drawing/2014/main" val="1463762587"/>
                    </a:ext>
                  </a:extLst>
                </a:gridCol>
                <a:gridCol w="4251539">
                  <a:extLst>
                    <a:ext uri="{9D8B030D-6E8A-4147-A177-3AD203B41FA5}">
                      <a16:colId xmlns:a16="http://schemas.microsoft.com/office/drawing/2014/main" val="3604093371"/>
                    </a:ext>
                  </a:extLst>
                </a:gridCol>
              </a:tblGrid>
              <a:tr h="61940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Microcontroller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Microprocessor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06738"/>
                  </a:ext>
                </a:extLst>
              </a:tr>
              <a:tr h="1069115">
                <a:tc>
                  <a:txBody>
                    <a:bodyPr/>
                    <a:lstStyle/>
                    <a:p>
                      <a:r>
                        <a:rPr lang="en-GB" dirty="0"/>
                        <a:t>A computing system on a chip (CPU, Memory, I/O Peripherals)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CPU only (needs external memory and I/O peripherals)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71898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Designed for dedicated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Designed for general-purpose computing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94735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Has relatively lower processing speeds and less 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Has high processing speeds and power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07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751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91DC-1484-52B8-3B44-681B0B9D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5A8E5A3-FECD-485E-A170-5E711A8A8353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9DA58-F1A4-A987-763C-7AF826A96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24A7E9-CB7F-C010-4BA5-5D7AEAC9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09633A7-F3F3-692E-286C-73C09FCFD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18701-6C6D-FDB3-6254-1C1E33520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453E8B-9A80-7595-5819-CB62D9603AE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68C7F-C388-5258-2594-8E832C012B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E76041-3EC1-9D47-4C54-EFFE167699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ED6BD-A324-0D8B-C39D-BCF569035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7ED711-4E24-4788-AF20-45B8626EB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B9665EA-F6BC-DEE1-EB92-482E099955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14304-E990-D30F-E9EA-E7F1CDE7E5ED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1D1FAF03-CFBC-EF49-0450-D4BFD9A84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3E03700-0DB7-EB29-DD79-6132E53B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AVR Family Overview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F788F76-0DF9-069A-BB5D-D2727F1E5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D9CD-86DA-E6C8-58A3-9EC18D62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icrochip AVR128DB28-I/SP, 8 bit AVR, AVR128DB28 Microcontroller, 24 MHz,  128kB FLASH, 28-Pin SPDIP | RS">
            <a:extLst>
              <a:ext uri="{FF2B5EF4-FFF2-40B4-BE49-F238E27FC236}">
                <a16:creationId xmlns:a16="http://schemas.microsoft.com/office/drawing/2014/main" id="{0692ED75-94F2-18AC-1ECE-E658DD79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8838">
            <a:off x="9472366" y="3672612"/>
            <a:ext cx="2292790" cy="128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bedded Systems Microcontroller ATMEL ATmega128L-8AU AVR Microcontroller  Chip - 8MHz, TQFP-64 Package ATmega128L 8AU Microchip">
            <a:extLst>
              <a:ext uri="{FF2B5EF4-FFF2-40B4-BE49-F238E27FC236}">
                <a16:creationId xmlns:a16="http://schemas.microsoft.com/office/drawing/2014/main" id="{CADFE0DE-4413-F9AC-6348-B87A555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435">
            <a:off x="9638385" y="2268481"/>
            <a:ext cx="1705101" cy="142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64D661-F867-4F82-1E1E-C0E10054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059838D-E830-4D20-E9CC-9AE3706556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E503C7-8B4D-B01D-CEEB-8BC92D67E6F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29441-AB25-CF64-0A11-FAF8DE84DE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4006D8-F575-8EF9-A846-7E1F9EE35186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6DA6144-47F6-BDAB-3563-EDB085A1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415236-85B5-D628-D9B1-3E28D4EFD1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E15CFE-24FB-D4D5-D8A2-7E597454070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8B27B-F4B2-7031-6A41-0203C346B30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2D506A-F6E9-D3FD-1530-CBBA5F36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AE4D11-26FC-FB82-A962-61ADC7CCAE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897B29-56C1-AFA2-2E2A-4C370620F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2B32EF-7D3F-F4D8-C946-741E2BD52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590F868-726C-5B53-B7AF-AE5343AA4A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37058-2F17-5C49-65D7-5F57445DE6EF}"/>
              </a:ext>
            </a:extLst>
          </p:cNvPr>
          <p:cNvSpPr txBox="1"/>
          <p:nvPr/>
        </p:nvSpPr>
        <p:spPr>
          <a:xfrm>
            <a:off x="617426" y="2239368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Developed by Atmel (1996) → acquired by Microchip (2016).</a:t>
            </a:r>
          </a:p>
        </p:txBody>
      </p:sp>
      <p:sp>
        <p:nvSpPr>
          <p:cNvPr id="11" name="Title 19">
            <a:extLst>
              <a:ext uri="{FF2B5EF4-FFF2-40B4-BE49-F238E27FC236}">
                <a16:creationId xmlns:a16="http://schemas.microsoft.com/office/drawing/2014/main" id="{BC3EFE28-4C3F-3F17-A295-BBCA5FF0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AF743-4A12-93CB-FC08-CEB3B9E3D20D}"/>
              </a:ext>
            </a:extLst>
          </p:cNvPr>
          <p:cNvSpPr txBox="1"/>
          <p:nvPr/>
        </p:nvSpPr>
        <p:spPr>
          <a:xfrm>
            <a:off x="617427" y="2707020"/>
            <a:ext cx="80467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8-bit RISC architecture.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6E911-1963-DFA0-ED76-091C44B8DF6E}"/>
              </a:ext>
            </a:extLst>
          </p:cNvPr>
          <p:cNvSpPr txBox="1"/>
          <p:nvPr/>
        </p:nvSpPr>
        <p:spPr>
          <a:xfrm>
            <a:off x="625541" y="3168685"/>
            <a:ext cx="9028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Harvard memory structure.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61B1C-F614-173B-92AB-223895DC29D3}"/>
              </a:ext>
            </a:extLst>
          </p:cNvPr>
          <p:cNvSpPr txBox="1"/>
          <p:nvPr/>
        </p:nvSpPr>
        <p:spPr>
          <a:xfrm>
            <a:off x="625541" y="3630350"/>
            <a:ext cx="9028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Supports serial communication protocols (ex. UART, I2C SPI).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AA374-CE2F-C6E8-F687-764BE2F7D077}"/>
              </a:ext>
            </a:extLst>
          </p:cNvPr>
          <p:cNvSpPr txBox="1"/>
          <p:nvPr/>
        </p:nvSpPr>
        <p:spPr>
          <a:xfrm>
            <a:off x="625540" y="4092015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Has integrated memory: SRAM, Flash, EEPROM.</a:t>
            </a:r>
          </a:p>
        </p:txBody>
      </p:sp>
    </p:spTree>
    <p:extLst>
      <p:ext uri="{BB962C8B-B14F-4D97-AF65-F5344CB8AC3E}">
        <p14:creationId xmlns:p14="http://schemas.microsoft.com/office/powerpoint/2010/main" val="3166243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/>
      <p:bldP spid="1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6CFB-6276-98B5-59AE-3C7F2C0B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D3FE68-E7FD-22A1-50FC-000D5E63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979AEF8-B0BA-E0A4-BDAC-F30D06523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B260B2-5C73-2063-E324-B6A3F64C63D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DA1713-194B-9982-E462-7710E5E815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4E5EE3-2498-FAF4-D3F2-2005AFB6694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B52F840-CAF6-131E-4034-7A570432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4EFD1A-E5D1-9ADB-E6A8-FD4566F92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A66E6A-8F64-3AC7-4C56-6639D3A434F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47637E-694E-F84B-2DCC-FE081334D23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00397C3-8E08-6947-E27D-E6EF65991853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B51841-76ED-C140-E986-92DB8AE41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734C9B-B670-0D7F-130A-B8ABC5238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13B7B7-4E4D-43E0-573B-6078ED367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A95FAA-BF35-03A3-E687-A69A8A6065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D51DB09E-A849-D73D-5680-D0412D8F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2DA7CD-0620-144B-698E-AA5C3C46A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91956"/>
              </p:ext>
            </p:extLst>
          </p:nvPr>
        </p:nvGraphicFramePr>
        <p:xfrm>
          <a:off x="1434764" y="1647199"/>
          <a:ext cx="9551505" cy="3196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835">
                  <a:extLst>
                    <a:ext uri="{9D8B030D-6E8A-4147-A177-3AD203B41FA5}">
                      <a16:colId xmlns:a16="http://schemas.microsoft.com/office/drawing/2014/main" val="1611405552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2195585405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1339756"/>
                    </a:ext>
                  </a:extLst>
                </a:gridCol>
              </a:tblGrid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31583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Classic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Early AVR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AT90S series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322842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Small size, limited memory, low power consumption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ATtiny13, ATtiny85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27159"/>
                  </a:ext>
                </a:extLst>
              </a:tr>
              <a:tr h="99361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Larger memory and 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ATmega32, ATmega328P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25699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Special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Application specific MCUs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USB AVR Devices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39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811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AD78C-3388-A9A6-A2DA-45F677EBE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8920C1-70A9-AC05-F385-924E81C2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515BF7D-DBC5-4CC1-6F70-B3211A845D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A4A9CE-C5D3-533A-90AB-321DDA527C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5DCC2-52FF-5140-1034-2B3A9BA452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D38601-DDCD-AA9C-2D6E-40E19A28FE8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2007882-C17E-258C-384E-3CC98682B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D8BB24-6A72-2DB4-A258-696778C452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8095BC-C6F5-D6EC-6273-D5FDB1CB12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C146A6-2E2B-0C6C-8F65-60D6FB191D1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CD6A21-65E9-92CD-4B3E-3A934CB6C54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BACAF3-9457-1F58-27DB-C968CE56B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03D31F-6E89-536C-B1EF-AE0350E5F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DD6B2A-115D-0795-D5E5-04FF806CB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361B71-28E9-7E94-C178-EBA41AAF1A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FA9D0726-084A-7119-ECF7-38526C3A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FB7D-C2B2-7B00-786E-14FC203ED35E}"/>
              </a:ext>
            </a:extLst>
          </p:cNvPr>
          <p:cNvSpPr txBox="1"/>
          <p:nvPr/>
        </p:nvSpPr>
        <p:spPr>
          <a:xfrm>
            <a:off x="983075" y="1467997"/>
            <a:ext cx="1966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Why AVR?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FC737-6F12-3F39-347B-6F5D87A21873}"/>
              </a:ext>
            </a:extLst>
          </p:cNvPr>
          <p:cNvSpPr txBox="1"/>
          <p:nvPr/>
        </p:nvSpPr>
        <p:spPr>
          <a:xfrm>
            <a:off x="757251" y="2139522"/>
            <a:ext cx="86298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Teaches low-level embedded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Clear example of memory-mapped I/O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Strong foundation in register-level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Helps understand bit manipulation and digital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No heavy abstraction and direct hardware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Builds fundamentals needed for ARM and modern MCUs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Ideal for learning timers, interrupts, GPIO, and peripherals</a:t>
            </a:r>
          </a:p>
        </p:txBody>
      </p:sp>
      <p:pic>
        <p:nvPicPr>
          <p:cNvPr id="16" name="Picture 2" descr="AVR Microcontroller : Pin Configuration, Architecture &amp; Its Applications">
            <a:extLst>
              <a:ext uri="{FF2B5EF4-FFF2-40B4-BE49-F238E27FC236}">
                <a16:creationId xmlns:a16="http://schemas.microsoft.com/office/drawing/2014/main" id="{121B202D-6ABF-FA55-953E-7C4B6AED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16" y="2139522"/>
            <a:ext cx="2631191" cy="164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5510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5F719-BCEA-2CD7-D380-FA71051F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6B21A9-30A1-873B-B6A8-599C6C42916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D78C5-FCD6-A141-42A8-DF66FC5D2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647BDD-58E5-3610-9FF3-6AC4F0E1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5B729D-3866-E7A2-37CE-3B9354CD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168B8-78A7-132F-2439-FC77CE81F1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096841-7738-74AE-2FBC-D849357812E6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DE41DB-6DD3-146F-2E27-C5A5D13E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985ED8-FDCF-19FF-6189-1BB433788AA9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AECF28-42B8-6EB6-7978-C650E0BA0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62661D-4ACB-9118-0F8B-447CC44DA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B12E39E-BCDE-7B3E-9FA7-9283367B1F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984245-78E0-0B6B-1400-9CD67DE436F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F476F78-4D4B-E6C3-77CB-241996650B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7344BAA-36E3-1469-5500-DEA72990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Memory Map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4B0BB3C0-2808-EA47-9B48-5A9992634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8A96-10C3-7FA0-7209-54F9B789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483B7C-D9E4-4B77-2FD1-8A69E5BCB933}"/>
              </a:ext>
            </a:extLst>
          </p:cNvPr>
          <p:cNvSpPr/>
          <p:nvPr/>
        </p:nvSpPr>
        <p:spPr>
          <a:xfrm>
            <a:off x="5987877" y="1904667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EBC254-D380-A0D4-BC74-7655C6AA3B4C}"/>
              </a:ext>
            </a:extLst>
          </p:cNvPr>
          <p:cNvSpPr/>
          <p:nvPr/>
        </p:nvSpPr>
        <p:spPr>
          <a:xfrm>
            <a:off x="4941230" y="1653937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Memory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C6F8AC1B-A532-D17F-6104-4E400CDCFF0E}"/>
              </a:ext>
            </a:extLst>
          </p:cNvPr>
          <p:cNvSpPr/>
          <p:nvPr/>
        </p:nvSpPr>
        <p:spPr>
          <a:xfrm>
            <a:off x="8259235" y="3807475"/>
            <a:ext cx="219382" cy="4010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598BDF2-2D67-B02E-71FA-46E1644D7A57}"/>
              </a:ext>
            </a:extLst>
          </p:cNvPr>
          <p:cNvSpPr/>
          <p:nvPr/>
        </p:nvSpPr>
        <p:spPr>
          <a:xfrm>
            <a:off x="9281864" y="379296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5A85239-608B-ABBB-B831-FE62C0E27FFE}"/>
              </a:ext>
            </a:extLst>
          </p:cNvPr>
          <p:cNvSpPr/>
          <p:nvPr/>
        </p:nvSpPr>
        <p:spPr>
          <a:xfrm>
            <a:off x="7228095" y="378570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61D28-8A0A-0342-3CA1-E0A8A38D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085C1C-3209-EE09-C066-9289C0DA72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632126-6C8B-22BF-3CB2-F9925FFB689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9447C-70D5-0A64-26EB-4B1BF68CA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78597E-CD91-801C-F0C1-0B8374F9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E281B8-7A1D-68F8-9016-2F9705BC4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5C3275-A3C9-FA87-F8B1-D71C8CB6316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56AEB6-4FB0-BFDF-F742-B9D50894882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DCB2F1C-6A59-0685-8851-AE92997EB97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DDA75E-D3FE-1DC3-F3FE-9FAC7EF78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070EBB-1CAE-1B7E-5CCB-4442AAB13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460591-6D3F-30E6-80F7-3CA15DD43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F548C1-DD59-87F2-F889-9DFD4A783E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91BD0D98-200B-98A7-8BC5-8D90A3BFF624}"/>
              </a:ext>
            </a:extLst>
          </p:cNvPr>
          <p:cNvSpPr/>
          <p:nvPr/>
        </p:nvSpPr>
        <p:spPr>
          <a:xfrm rot="5400000" flipV="1">
            <a:off x="4668651" y="1372846"/>
            <a:ext cx="453966" cy="248133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335BC329-DBAA-4178-30F2-010AB8B31B31}"/>
              </a:ext>
            </a:extLst>
          </p:cNvPr>
          <p:cNvSpPr/>
          <p:nvPr/>
        </p:nvSpPr>
        <p:spPr>
          <a:xfrm rot="5400000">
            <a:off x="7001563" y="1372846"/>
            <a:ext cx="453966" cy="24813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A8CBB2B9-97B8-05E8-ABE1-89D9F247A38A}"/>
              </a:ext>
            </a:extLst>
          </p:cNvPr>
          <p:cNvSpPr/>
          <p:nvPr/>
        </p:nvSpPr>
        <p:spPr>
          <a:xfrm rot="5400000" flipV="1">
            <a:off x="3100903" y="3486654"/>
            <a:ext cx="453966" cy="960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C14EA4-6E2B-8365-EB87-13540837F123}"/>
              </a:ext>
            </a:extLst>
          </p:cNvPr>
          <p:cNvSpPr/>
          <p:nvPr/>
        </p:nvSpPr>
        <p:spPr>
          <a:xfrm>
            <a:off x="2435976" y="4193990"/>
            <a:ext cx="1036194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SRAM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3CD119-D604-25C8-1B04-591B828A11E4}"/>
              </a:ext>
            </a:extLst>
          </p:cNvPr>
          <p:cNvSpPr/>
          <p:nvPr/>
        </p:nvSpPr>
        <p:spPr>
          <a:xfrm>
            <a:off x="4056691" y="4197496"/>
            <a:ext cx="1031098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DRAM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C8614-BE7A-B4A8-96B9-D6C32BBE5F11}"/>
              </a:ext>
            </a:extLst>
          </p:cNvPr>
          <p:cNvSpPr/>
          <p:nvPr/>
        </p:nvSpPr>
        <p:spPr>
          <a:xfrm>
            <a:off x="5814286" y="4197497"/>
            <a:ext cx="113845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Masked ROM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6051D3-515F-D81B-727D-C2E3956E2476}"/>
              </a:ext>
            </a:extLst>
          </p:cNvPr>
          <p:cNvSpPr/>
          <p:nvPr/>
        </p:nvSpPr>
        <p:spPr>
          <a:xfrm>
            <a:off x="6875564" y="5179192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928055-13FC-B6B3-F79B-D5710361586C}"/>
              </a:ext>
            </a:extLst>
          </p:cNvPr>
          <p:cNvSpPr/>
          <p:nvPr/>
        </p:nvSpPr>
        <p:spPr>
          <a:xfrm>
            <a:off x="7880431" y="4197497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EPROM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7BB2AE1-1E73-51BC-3A92-65CD5B84689A}"/>
              </a:ext>
            </a:extLst>
          </p:cNvPr>
          <p:cNvSpPr/>
          <p:nvPr/>
        </p:nvSpPr>
        <p:spPr>
          <a:xfrm>
            <a:off x="8807140" y="5179192"/>
            <a:ext cx="122462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EEPROM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01E355-A1D7-878D-14EE-FC930B5D6EA8}"/>
              </a:ext>
            </a:extLst>
          </p:cNvPr>
          <p:cNvSpPr/>
          <p:nvPr/>
        </p:nvSpPr>
        <p:spPr>
          <a:xfrm>
            <a:off x="9885723" y="4193991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Flash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1DC7DDF0-371C-2C28-160B-D7E129975F8C}"/>
              </a:ext>
            </a:extLst>
          </p:cNvPr>
          <p:cNvSpPr/>
          <p:nvPr/>
        </p:nvSpPr>
        <p:spPr>
          <a:xfrm rot="5400000">
            <a:off x="4019257" y="3529007"/>
            <a:ext cx="453966" cy="87600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DCCDC-5007-8D00-CE8B-D4F6BFF4DBF8}"/>
              </a:ext>
            </a:extLst>
          </p:cNvPr>
          <p:cNvSpPr/>
          <p:nvPr/>
        </p:nvSpPr>
        <p:spPr>
          <a:xfrm>
            <a:off x="3734026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85C2C4-E9B1-2049-FAB7-D7C79D486312}"/>
              </a:ext>
            </a:extLst>
          </p:cNvPr>
          <p:cNvSpPr/>
          <p:nvPr/>
        </p:nvSpPr>
        <p:spPr>
          <a:xfrm>
            <a:off x="2654366" y="2849664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RAM (Volatile)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0B63B4-D2D5-6BE3-2C28-8420ED1E0B7A}"/>
              </a:ext>
            </a:extLst>
          </p:cNvPr>
          <p:cNvSpPr/>
          <p:nvPr/>
        </p:nvSpPr>
        <p:spPr>
          <a:xfrm>
            <a:off x="8288263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5832DC-5E23-9D60-BDCE-C77EE6BAECC6}"/>
              </a:ext>
            </a:extLst>
          </p:cNvPr>
          <p:cNvSpPr/>
          <p:nvPr/>
        </p:nvSpPr>
        <p:spPr>
          <a:xfrm>
            <a:off x="7228095" y="2840498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ROM (Non-Volatile)</a:t>
            </a: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19944AD1-E4B7-D85F-5454-31D469121340}"/>
              </a:ext>
            </a:extLst>
          </p:cNvPr>
          <p:cNvSpPr/>
          <p:nvPr/>
        </p:nvSpPr>
        <p:spPr>
          <a:xfrm rot="5400000" flipV="1">
            <a:off x="7078327" y="2914328"/>
            <a:ext cx="453966" cy="21053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14FB66C9-414F-7ED2-8312-48B9D2F75AFE}"/>
              </a:ext>
            </a:extLst>
          </p:cNvPr>
          <p:cNvSpPr/>
          <p:nvPr/>
        </p:nvSpPr>
        <p:spPr>
          <a:xfrm rot="5400000">
            <a:off x="9190309" y="2863754"/>
            <a:ext cx="453966" cy="220650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9" name="Content Placeholder 2">
            <a:extLst>
              <a:ext uri="{FF2B5EF4-FFF2-40B4-BE49-F238E27FC236}">
                <a16:creationId xmlns:a16="http://schemas.microsoft.com/office/drawing/2014/main" id="{07E549D8-AB16-40C0-B958-2E5323384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40" name="Picture 3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AB456C7-D3FB-4D07-E302-7F367DD6E4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41" name="Title 19">
            <a:extLst>
              <a:ext uri="{FF2B5EF4-FFF2-40B4-BE49-F238E27FC236}">
                <a16:creationId xmlns:a16="http://schemas.microsoft.com/office/drawing/2014/main" id="{D7D94FDE-A25C-B02B-521D-52C5A65A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70168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8" grpId="0" animBg="1"/>
      <p:bldP spid="37" grpId="0" animBg="1"/>
      <p:bldP spid="36" grpId="0" animBg="1"/>
      <p:bldP spid="14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1" grpId="0" animBg="1"/>
      <p:bldP spid="31" grpId="0" animBg="1"/>
      <p:bldP spid="12" grpId="0" animBg="1"/>
      <p:bldP spid="32" grpId="0" animBg="1"/>
      <p:bldP spid="33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/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Mariam Ahmed.</a:t>
            </a:r>
            <a:endParaRPr dirty="0"/>
          </a:p>
        </p:txBody>
      </p:sp>
      <p:sp>
        <p:nvSpPr>
          <p:cNvPr id="125" name="Google Shape;125;p2"/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510B4-A3D1-59D7-070C-E1E1E3B8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77EF82-629A-3773-A4F6-9B2B3EA9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E93691-033E-2999-7C2D-D2F3638CF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96B748-4326-473E-268F-A7F42E7C36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504D4-A8CD-8482-5042-6BF6594178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2A360EC-841B-359A-BAFC-C7C099E6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DFBF2-658B-35E3-0194-A8FB032219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878E67-F1D1-6AA5-6892-ED64EBB6ED4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F96BA7-500F-6E56-8FAF-EEABF5BCEC7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300A80C-366C-490E-E077-5DA826C8B46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00FB65-6188-AFFA-0495-ABE429DB9A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1452A3-F032-70B7-73C7-EF00F7001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BBE452-0C11-48DD-A3FB-43C37EE50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C0E72ED-C30A-BA4F-3E07-566EA0BEA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8973FA-8457-1DD2-8CF4-9FBF6D2578E1}"/>
              </a:ext>
            </a:extLst>
          </p:cNvPr>
          <p:cNvSpPr/>
          <p:nvPr/>
        </p:nvSpPr>
        <p:spPr>
          <a:xfrm>
            <a:off x="2104816" y="2661539"/>
            <a:ext cx="2788491" cy="26240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CPU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330D1B6-2D2A-BA08-2F54-30FD99AB93BF}"/>
              </a:ext>
            </a:extLst>
          </p:cNvPr>
          <p:cNvSpPr/>
          <p:nvPr/>
        </p:nvSpPr>
        <p:spPr>
          <a:xfrm>
            <a:off x="5624189" y="1445354"/>
            <a:ext cx="959365" cy="504963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4CEBEFD-BFD3-6052-0C1D-F1CB7269A250}"/>
              </a:ext>
            </a:extLst>
          </p:cNvPr>
          <p:cNvSpPr/>
          <p:nvPr/>
        </p:nvSpPr>
        <p:spPr>
          <a:xfrm>
            <a:off x="4893307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5274B9-2AB7-D0CF-2D60-CB3A8FEE1CD0}"/>
              </a:ext>
            </a:extLst>
          </p:cNvPr>
          <p:cNvSpPr/>
          <p:nvPr/>
        </p:nvSpPr>
        <p:spPr>
          <a:xfrm>
            <a:off x="7317370" y="2067193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SRAM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8D7DA4-98A3-7B3E-0E38-9267FC5E9386}"/>
              </a:ext>
            </a:extLst>
          </p:cNvPr>
          <p:cNvSpPr/>
          <p:nvPr/>
        </p:nvSpPr>
        <p:spPr>
          <a:xfrm>
            <a:off x="7317370" y="3658034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Flash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9E53A5-D165-69ED-E5C8-D15FD3E51ACE}"/>
              </a:ext>
            </a:extLst>
          </p:cNvPr>
          <p:cNvSpPr/>
          <p:nvPr/>
        </p:nvSpPr>
        <p:spPr>
          <a:xfrm>
            <a:off x="7317370" y="5248875"/>
            <a:ext cx="2252291" cy="8394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EEPROM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57E6B0A6-5E81-6DF7-2BAC-41D2FDE2E6F5}"/>
              </a:ext>
            </a:extLst>
          </p:cNvPr>
          <p:cNvSpPr/>
          <p:nvPr/>
        </p:nvSpPr>
        <p:spPr>
          <a:xfrm>
            <a:off x="6358005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97DBB938-70B4-ADF3-340B-A1502373D72E}"/>
              </a:ext>
            </a:extLst>
          </p:cNvPr>
          <p:cNvSpPr/>
          <p:nvPr/>
        </p:nvSpPr>
        <p:spPr>
          <a:xfrm>
            <a:off x="6358004" y="5561013"/>
            <a:ext cx="959365" cy="21517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35952496-11CD-D364-0050-77FE82905FC8}"/>
              </a:ext>
            </a:extLst>
          </p:cNvPr>
          <p:cNvSpPr/>
          <p:nvPr/>
        </p:nvSpPr>
        <p:spPr>
          <a:xfrm>
            <a:off x="6358005" y="2406139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Content Placeholder 2">
            <a:extLst>
              <a:ext uri="{FF2B5EF4-FFF2-40B4-BE49-F238E27FC236}">
                <a16:creationId xmlns:a16="http://schemas.microsoft.com/office/drawing/2014/main" id="{6DE02FE3-BF2E-CD9E-19E5-B837C5AE7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8" name="Picture 2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B946B45-923E-F37A-D1EB-8A7C1CDC1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9" name="Title 19">
            <a:extLst>
              <a:ext uri="{FF2B5EF4-FFF2-40B4-BE49-F238E27FC236}">
                <a16:creationId xmlns:a16="http://schemas.microsoft.com/office/drawing/2014/main" id="{4DD7948B-86F8-46DF-7F48-7DFD7708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in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15941329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Title 19">
            <a:extLst>
              <a:ext uri="{FF2B5EF4-FFF2-40B4-BE49-F238E27FC236}">
                <a16:creationId xmlns:a16="http://schemas.microsoft.com/office/drawing/2014/main" id="{44A5CA30-2FAE-7B0B-CEDE-8CC3B9D7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93470-ABA3-0C8D-953F-7937700EB219}"/>
              </a:ext>
            </a:extLst>
          </p:cNvPr>
          <p:cNvSpPr txBox="1"/>
          <p:nvPr/>
        </p:nvSpPr>
        <p:spPr>
          <a:xfrm>
            <a:off x="937268" y="1763232"/>
            <a:ext cx="569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Static Random Access 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A8784-661D-31AD-8F5F-4C712576637B}"/>
              </a:ext>
            </a:extLst>
          </p:cNvPr>
          <p:cNvSpPr txBox="1"/>
          <p:nvPr/>
        </p:nvSpPr>
        <p:spPr>
          <a:xfrm>
            <a:off x="1007714" y="2419566"/>
            <a:ext cx="278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Volatile memory.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7EB99-6A8F-1C90-6C3E-2A2051328C6B}"/>
              </a:ext>
            </a:extLst>
          </p:cNvPr>
          <p:cNvSpPr txBox="1"/>
          <p:nvPr/>
        </p:nvSpPr>
        <p:spPr>
          <a:xfrm>
            <a:off x="1007714" y="3788381"/>
            <a:ext cx="5812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Based on transistor-based memory cells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B338C-B91F-33F4-4644-B4D9197B533A}"/>
              </a:ext>
            </a:extLst>
          </p:cNvPr>
          <p:cNvSpPr txBox="1"/>
          <p:nvPr/>
        </p:nvSpPr>
        <p:spPr>
          <a:xfrm>
            <a:off x="1007714" y="3336367"/>
            <a:ext cx="923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variables, temporary data, Stack, and function parameters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CB6AD-A6B0-EC65-E332-FF847B100328}"/>
              </a:ext>
            </a:extLst>
          </p:cNvPr>
          <p:cNvSpPr txBox="1"/>
          <p:nvPr/>
        </p:nvSpPr>
        <p:spPr>
          <a:xfrm>
            <a:off x="1007714" y="4250046"/>
            <a:ext cx="512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fast read and write access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9B354-62A4-5E08-C29A-8800FB132B94}"/>
              </a:ext>
            </a:extLst>
          </p:cNvPr>
          <p:cNvSpPr txBox="1"/>
          <p:nvPr/>
        </p:nvSpPr>
        <p:spPr>
          <a:xfrm>
            <a:off x="1007714" y="4708670"/>
            <a:ext cx="689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as </a:t>
            </a:r>
            <a:r>
              <a:rPr lang="en-GB" sz="2400" b="1" dirty="0"/>
              <a:t>runtime memory</a:t>
            </a:r>
            <a:r>
              <a:rPr lang="en-GB" sz="2400" dirty="0"/>
              <a:t> for program execution</a:t>
            </a:r>
          </a:p>
        </p:txBody>
      </p:sp>
      <p:pic>
        <p:nvPicPr>
          <p:cNvPr id="36" name="Content Placeholder 2">
            <a:extLst>
              <a:ext uri="{FF2B5EF4-FFF2-40B4-BE49-F238E27FC236}">
                <a16:creationId xmlns:a16="http://schemas.microsoft.com/office/drawing/2014/main" id="{91CEB281-D317-77FD-09C4-5B1833E5A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37" name="Picture 36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3168BD5-94AC-466F-A90C-C0C86D41D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C81A20-A3C0-B808-1856-73800C7C882D}"/>
              </a:ext>
            </a:extLst>
          </p:cNvPr>
          <p:cNvSpPr txBox="1"/>
          <p:nvPr/>
        </p:nvSpPr>
        <p:spPr>
          <a:xfrm>
            <a:off x="1007714" y="2872768"/>
            <a:ext cx="465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during program execution.</a:t>
            </a:r>
          </a:p>
        </p:txBody>
      </p:sp>
    </p:spTree>
    <p:extLst>
      <p:ext uri="{BB962C8B-B14F-4D97-AF65-F5344CB8AC3E}">
        <p14:creationId xmlns:p14="http://schemas.microsoft.com/office/powerpoint/2010/main" val="3512220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  <p:bldP spid="26" grpId="0"/>
      <p:bldP spid="28" grpId="0"/>
      <p:bldP spid="32" grpId="0"/>
      <p:bldP spid="33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E822D8F7-075B-F069-1034-87DED309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Flash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468D8-B109-89DF-572A-2A272B6739F2}"/>
              </a:ext>
            </a:extLst>
          </p:cNvPr>
          <p:cNvSpPr txBox="1"/>
          <p:nvPr/>
        </p:nvSpPr>
        <p:spPr>
          <a:xfrm>
            <a:off x="983075" y="1944283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0AE60-A8D5-BADC-9C94-9BAE74874C07}"/>
              </a:ext>
            </a:extLst>
          </p:cNvPr>
          <p:cNvSpPr txBox="1"/>
          <p:nvPr/>
        </p:nvSpPr>
        <p:spPr>
          <a:xfrm>
            <a:off x="983075" y="2636779"/>
            <a:ext cx="729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program code, constants, and lookup tables.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574AC-39B4-616F-06E9-0EC6FAB07FDC}"/>
              </a:ext>
            </a:extLst>
          </p:cNvPr>
          <p:cNvSpPr txBox="1"/>
          <p:nvPr/>
        </p:nvSpPr>
        <p:spPr>
          <a:xfrm>
            <a:off x="983075" y="3329275"/>
            <a:ext cx="6244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up to 10,000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A558-5E91-5D8C-8FB5-1AE6A2CA0A55}"/>
              </a:ext>
            </a:extLst>
          </p:cNvPr>
          <p:cNvSpPr txBox="1"/>
          <p:nvPr/>
        </p:nvSpPr>
        <p:spPr>
          <a:xfrm>
            <a:off x="983075" y="4021771"/>
            <a:ext cx="630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CPU fetches instructions directly from Flash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C7790F98-5245-B02D-E48D-D1459A27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407FB00-B6F8-3EF8-C8E1-9D292A462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5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01C9-6E34-7018-A90B-A0F39B4F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80FD5F8-C5A7-06F5-B3FF-63128731A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42EF30-F75E-2441-E8D4-881BA77A030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9484FF-75CE-8CBC-8B16-4B94F0A16AC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FB5791-E20D-A2B4-EF89-8F28DF17253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D41FB1-BCEE-92BA-295A-CA1513EE999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3B8F788-95C0-1AE6-E4C6-1EDD8712E2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03CE8A-ADFE-56D5-438B-17A77F1DE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300019-449F-4F8B-8B09-00249C59A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999B014-B7F4-94E0-367D-B032AF6D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A4C98B4C-3A0B-F798-FF43-F751AC5C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EEPROM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81FCF-D58E-9F7E-2512-6DD6FB235394}"/>
              </a:ext>
            </a:extLst>
          </p:cNvPr>
          <p:cNvSpPr txBox="1"/>
          <p:nvPr/>
        </p:nvSpPr>
        <p:spPr>
          <a:xfrm>
            <a:off x="898356" y="1762362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31705-BE23-F62D-B757-BACFF414FC80}"/>
              </a:ext>
            </a:extLst>
          </p:cNvPr>
          <p:cNvSpPr txBox="1"/>
          <p:nvPr/>
        </p:nvSpPr>
        <p:spPr>
          <a:xfrm>
            <a:off x="898356" y="2454858"/>
            <a:ext cx="831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data only when program intentionally reads/writes it.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8848D-1905-8317-B26F-FC77A41A2DDF}"/>
              </a:ext>
            </a:extLst>
          </p:cNvPr>
          <p:cNvSpPr txBox="1"/>
          <p:nvPr/>
        </p:nvSpPr>
        <p:spPr>
          <a:xfrm>
            <a:off x="898356" y="3147354"/>
            <a:ext cx="727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100,000 – 1,000,000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7A6FE3-33C4-EBB0-0370-553948558266}"/>
              </a:ext>
            </a:extLst>
          </p:cNvPr>
          <p:cNvSpPr txBox="1"/>
          <p:nvPr/>
        </p:nvSpPr>
        <p:spPr>
          <a:xfrm>
            <a:off x="898356" y="3839850"/>
            <a:ext cx="4288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Optional in microcontrollers.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3FD6D63F-A5B8-ED45-2C89-E1A4ADBBD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E2509BD-8B58-BCF0-9127-79C9F01E95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BBFE8-1B0C-F821-3EFA-F6BF84F0D28A}"/>
              </a:ext>
            </a:extLst>
          </p:cNvPr>
          <p:cNvSpPr txBox="1"/>
          <p:nvPr/>
        </p:nvSpPr>
        <p:spPr>
          <a:xfrm>
            <a:off x="937268" y="4532346"/>
            <a:ext cx="7236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be added externally if more storage is needed</a:t>
            </a:r>
          </a:p>
        </p:txBody>
      </p:sp>
    </p:spTree>
    <p:extLst>
      <p:ext uri="{BB962C8B-B14F-4D97-AF65-F5344CB8AC3E}">
        <p14:creationId xmlns:p14="http://schemas.microsoft.com/office/powerpoint/2010/main" val="3473500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  <p:bldP spid="21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C3DC-1F23-2E83-5F52-F78C8CA1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2375E6A-B6DA-9EA5-F187-1713A0E46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6B5BAE-3E59-2E95-13F6-D29BFF9B79C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971762-D50B-6D43-0B73-723D97B9A88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4F2CEE-D45C-72E8-EEF3-270CB0D6153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DBB2F21-32C2-8BCB-24E8-C4822FDC22D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1A84C0E-7CB7-4858-6134-74B429666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A957DE-1A19-502E-D594-E99F81094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F03E74-D446-B033-7F68-EFD77BFFB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CFCAD-5519-662C-2455-60F036C2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E3886DCA-3E39-326C-660D-107C821F2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6CAD60-FF06-DDAD-4DB6-AC4E6A3B0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99CDAE4E-C950-9A56-D477-C0FAEC000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7663" y="661988"/>
            <a:ext cx="387667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C09AEA5-9845-4894-7E01-8D8C9AD96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47" y="701223"/>
            <a:ext cx="5318104" cy="5207118"/>
          </a:xfrm>
          <a:prstGeom prst="rect">
            <a:avLst/>
          </a:prstGeom>
        </p:spPr>
      </p:pic>
      <p:pic>
        <p:nvPicPr>
          <p:cNvPr id="30" name="Picture 29" descr="A diagram of a computer&#10;&#10;AI-generated content may be incorrect.">
            <a:extLst>
              <a:ext uri="{FF2B5EF4-FFF2-40B4-BE49-F238E27FC236}">
                <a16:creationId xmlns:a16="http://schemas.microsoft.com/office/drawing/2014/main" id="{794DE5C0-6440-BFC7-E64F-FAD21B57B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38" y="231914"/>
            <a:ext cx="4462332" cy="636400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F0473EB-3F60-FBC4-6BAA-5BB95B3A1676}"/>
              </a:ext>
            </a:extLst>
          </p:cNvPr>
          <p:cNvSpPr/>
          <p:nvPr/>
        </p:nvSpPr>
        <p:spPr>
          <a:xfrm>
            <a:off x="6371772" y="1059543"/>
            <a:ext cx="965927" cy="7547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CBB2D2-A4E9-B080-56B6-3EC438CB81F0}"/>
              </a:ext>
            </a:extLst>
          </p:cNvPr>
          <p:cNvSpPr/>
          <p:nvPr/>
        </p:nvSpPr>
        <p:spPr>
          <a:xfrm>
            <a:off x="8810171" y="3759199"/>
            <a:ext cx="1227805" cy="9617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DD7177-7422-F2B3-F65A-EFCC0CCC6B8E}"/>
              </a:ext>
            </a:extLst>
          </p:cNvPr>
          <p:cNvSpPr/>
          <p:nvPr/>
        </p:nvSpPr>
        <p:spPr>
          <a:xfrm>
            <a:off x="8810171" y="4749959"/>
            <a:ext cx="1227805" cy="4729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904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76F59C51-14AB-A799-D577-0D468635F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A1CD4BAB-3D87-46C2-8560-2EA2D3C11EA7}"/>
              </a:ext>
            </a:extLst>
          </p:cNvPr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>
            <a:extLst>
              <a:ext uri="{FF2B5EF4-FFF2-40B4-BE49-F238E27FC236}">
                <a16:creationId xmlns:a16="http://schemas.microsoft.com/office/drawing/2014/main" id="{2AE2E98C-61A3-A8F7-D750-F6BE271685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>
            <a:extLst>
              <a:ext uri="{FF2B5EF4-FFF2-40B4-BE49-F238E27FC236}">
                <a16:creationId xmlns:a16="http://schemas.microsoft.com/office/drawing/2014/main" id="{0B3A09E9-4D3C-628A-1576-A149DAF464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>
            <a:extLst>
              <a:ext uri="{FF2B5EF4-FFF2-40B4-BE49-F238E27FC236}">
                <a16:creationId xmlns:a16="http://schemas.microsoft.com/office/drawing/2014/main" id="{86E066B7-1DB2-671C-046F-8760864305F7}"/>
              </a:ext>
            </a:extLst>
          </p:cNvPr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>
              <a:extLst>
                <a:ext uri="{FF2B5EF4-FFF2-40B4-BE49-F238E27FC236}">
                  <a16:creationId xmlns:a16="http://schemas.microsoft.com/office/drawing/2014/main" id="{F9186C15-6BF5-578E-3BC4-69916B8E9D7B}"/>
                </a:ext>
              </a:extLst>
            </p:cNvPr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>
              <a:extLst>
                <a:ext uri="{FF2B5EF4-FFF2-40B4-BE49-F238E27FC236}">
                  <a16:creationId xmlns:a16="http://schemas.microsoft.com/office/drawing/2014/main" id="{9840D831-C0DF-6DF5-D002-9B3951C62F58}"/>
                </a:ext>
              </a:extLst>
            </p:cNvPr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>
              <a:extLst>
                <a:ext uri="{FF2B5EF4-FFF2-40B4-BE49-F238E27FC236}">
                  <a16:creationId xmlns:a16="http://schemas.microsoft.com/office/drawing/2014/main" id="{2175EB74-CD18-8335-CEFD-05350A1C1B33}"/>
                </a:ext>
              </a:extLst>
            </p:cNvPr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>
              <a:extLst>
                <a:ext uri="{FF2B5EF4-FFF2-40B4-BE49-F238E27FC236}">
                  <a16:creationId xmlns:a16="http://schemas.microsoft.com/office/drawing/2014/main" id="{4A69A5E7-77C7-84D6-663A-82E51FCAF509}"/>
                </a:ext>
              </a:extLst>
            </p:cNvPr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>
            <a:extLst>
              <a:ext uri="{FF2B5EF4-FFF2-40B4-BE49-F238E27FC236}">
                <a16:creationId xmlns:a16="http://schemas.microsoft.com/office/drawing/2014/main" id="{7178CE54-D282-1BC5-A2C4-68F537F9D20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>
            <a:extLst>
              <a:ext uri="{FF2B5EF4-FFF2-40B4-BE49-F238E27FC236}">
                <a16:creationId xmlns:a16="http://schemas.microsoft.com/office/drawing/2014/main" id="{6B299E9F-82E7-AE30-44F9-7F32F5760B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>
            <a:extLst>
              <a:ext uri="{FF2B5EF4-FFF2-40B4-BE49-F238E27FC236}">
                <a16:creationId xmlns:a16="http://schemas.microsoft.com/office/drawing/2014/main" id="{7EDD9CEA-2DE2-A044-4803-8D4268D8D227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>
            <a:extLst>
              <a:ext uri="{FF2B5EF4-FFF2-40B4-BE49-F238E27FC236}">
                <a16:creationId xmlns:a16="http://schemas.microsoft.com/office/drawing/2014/main" id="{B591EBBC-7EE8-6340-807C-0427870D6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>
            <a:extLst>
              <a:ext uri="{FF2B5EF4-FFF2-40B4-BE49-F238E27FC236}">
                <a16:creationId xmlns:a16="http://schemas.microsoft.com/office/drawing/2014/main" id="{C0968767-7C43-77E6-98B4-1ABEA84570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>
            <a:extLst>
              <a:ext uri="{FF2B5EF4-FFF2-40B4-BE49-F238E27FC236}">
                <a16:creationId xmlns:a16="http://schemas.microsoft.com/office/drawing/2014/main" id="{9070D145-7926-B5C4-C9CB-E0D7C99D9A4B}"/>
              </a:ext>
            </a:extLst>
          </p:cNvPr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>
            <a:extLst>
              <a:ext uri="{FF2B5EF4-FFF2-40B4-BE49-F238E27FC236}">
                <a16:creationId xmlns:a16="http://schemas.microsoft.com/office/drawing/2014/main" id="{D75B418D-D2AC-951E-79C1-D4BFADB6A8B7}"/>
              </a:ext>
            </a:extLst>
          </p:cNvPr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Fatma Foley.</a:t>
            </a:r>
            <a:endParaRPr dirty="0"/>
          </a:p>
        </p:txBody>
      </p:sp>
      <p:sp>
        <p:nvSpPr>
          <p:cNvPr id="125" name="Google Shape;125;p2">
            <a:extLst>
              <a:ext uri="{FF2B5EF4-FFF2-40B4-BE49-F238E27FC236}">
                <a16:creationId xmlns:a16="http://schemas.microsoft.com/office/drawing/2014/main" id="{01524F30-8688-6A36-1231-4988F3F03B59}"/>
              </a:ext>
            </a:extLst>
          </p:cNvPr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75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3424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ontent Placeholder 55">
            <a:extLst>
              <a:ext uri="{FF2B5EF4-FFF2-40B4-BE49-F238E27FC236}">
                <a16:creationId xmlns:a16="http://schemas.microsoft.com/office/drawing/2014/main" id="{3EC31291-59DF-4198-A817-5A5D452D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B20F7-5376-D3C2-F594-527CC0555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4" y="478913"/>
            <a:ext cx="5394651" cy="5394651"/>
          </a:xfrm>
          <a:prstGeom prst="rect">
            <a:avLst/>
          </a:prstGeom>
        </p:spPr>
      </p:pic>
      <p:sp>
        <p:nvSpPr>
          <p:cNvPr id="4" name="Google Shape;125;p2">
            <a:extLst>
              <a:ext uri="{FF2B5EF4-FFF2-40B4-BE49-F238E27FC236}">
                <a16:creationId xmlns:a16="http://schemas.microsoft.com/office/drawing/2014/main" id="{A89672FA-D2B0-9CF4-804E-084D73709053}"/>
              </a:ext>
            </a:extLst>
          </p:cNvPr>
          <p:cNvSpPr txBox="1"/>
          <p:nvPr/>
        </p:nvSpPr>
        <p:spPr>
          <a:xfrm>
            <a:off x="4540016" y="6020793"/>
            <a:ext cx="31119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LinkedIn Profile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3698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Registers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B1DEA7-A616-D634-BA5C-DB94126F9E9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8845">
            <a:off x="-790775" y="1310947"/>
            <a:ext cx="8655354" cy="45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308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A499C27-20FF-4525-A3F6-2F981B28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6551" y="2621752"/>
            <a:ext cx="523354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Usage: Used to store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(Temporary data, Control information,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Results of operations).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4FED1A3-EE92-44CF-864F-227A3DEB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427" y="2140423"/>
            <a:ext cx="520815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Definition:</a:t>
            </a:r>
            <a:r>
              <a:rPr lang="en-US" sz="2400" dirty="0"/>
              <a:t> Registers are </a:t>
            </a:r>
            <a:r>
              <a:rPr lang="en-US" sz="2400" b="1" dirty="0"/>
              <a:t>small,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fast storage locations</a:t>
            </a:r>
            <a:r>
              <a:rPr lang="en-US" sz="2400" dirty="0"/>
              <a:t> inside the CPU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EG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AF6E101-3CA3-9C70-C640-4E7CB065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282" y="618061"/>
            <a:ext cx="28074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9393D-16EF-A0DA-B9DF-771F626E5C9C}"/>
              </a:ext>
            </a:extLst>
          </p:cNvPr>
          <p:cNvSpPr/>
          <p:nvPr/>
        </p:nvSpPr>
        <p:spPr>
          <a:xfrm>
            <a:off x="9994434" y="4982683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991C14-1F52-8851-138F-5956C0A1F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76" y="1059284"/>
            <a:ext cx="6177416" cy="48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28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E73C-240B-DE83-C524-4A854C13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7BC31880-65DF-8E24-C5E6-2972461F1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19B263-DCAB-2C68-E0D0-4BB05679910C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403D1-9C31-6475-FEF7-60C6EAD62A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E9E430-EB20-5E1D-9BC9-B8E88ACC741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93D905-E088-B840-35C4-5BD98CE477A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7B6E03-38E2-2CD7-740D-6B8E76F0AF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7585432-1110-EE7C-7594-B99954524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B7B2F2D-6158-06A6-8FC1-A474B9AC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A2B97A-1269-2219-B923-B8CB8E38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2BD7CB2-30B9-338C-8E28-C00D968099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D0C2754-B33B-EE78-F0F4-BA074673C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2EB6E1D8-CDDA-FB01-DA17-16D9632D90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995B97EB-A72D-940C-B006-791382AFC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062" y="567719"/>
            <a:ext cx="50631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Types of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0B19EE8-1F12-2A55-2D34-F6CFCD5E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40" y="1719433"/>
            <a:ext cx="555684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General Purpose Registers: </a:t>
            </a:r>
            <a:r>
              <a:rPr lang="en-US" sz="2400" dirty="0"/>
              <a:t>Used for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arithmetic and logic operations.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400" dirty="0"/>
              <a:t>Example: R0 – R31 in AVR.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/>
              <a:t>Special Function Registers (SFRs):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Used to control hardware peripherals.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Example: </a:t>
            </a:r>
            <a:r>
              <a:rPr lang="en-US" sz="2400" dirty="0" err="1"/>
              <a:t>DDRx</a:t>
            </a:r>
            <a:r>
              <a:rPr lang="en-US" sz="2400" dirty="0"/>
              <a:t>, </a:t>
            </a:r>
            <a:r>
              <a:rPr lang="en-US" sz="2400" dirty="0" err="1"/>
              <a:t>PORTx</a:t>
            </a:r>
            <a:r>
              <a:rPr lang="en-US" sz="2400" dirty="0"/>
              <a:t>, </a:t>
            </a:r>
            <a:r>
              <a:rPr lang="en-US" sz="2400" dirty="0" err="1"/>
              <a:t>PINx.</a:t>
            </a: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1167A-F462-90F6-83EB-462BF75BD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113" y="3542245"/>
            <a:ext cx="4005964" cy="2332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B4BA8-7B93-2A26-A3E1-53DE864DF02C}"/>
              </a:ext>
            </a:extLst>
          </p:cNvPr>
          <p:cNvSpPr/>
          <p:nvPr/>
        </p:nvSpPr>
        <p:spPr>
          <a:xfrm>
            <a:off x="9385598" y="5610757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188D46-3A3A-4C77-D23E-CD6D48130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94" y="732742"/>
            <a:ext cx="2919117" cy="29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3424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ontent Placeholder 55">
            <a:extLst>
              <a:ext uri="{FF2B5EF4-FFF2-40B4-BE49-F238E27FC236}">
                <a16:creationId xmlns:a16="http://schemas.microsoft.com/office/drawing/2014/main" id="{3EC31291-59DF-4198-A817-5A5D452D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1563DFF-034C-202C-C9BA-1A5403CD0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5" t="42774" r="25093" b="11534"/>
          <a:stretch>
            <a:fillRect/>
          </a:stretch>
        </p:blipFill>
        <p:spPr>
          <a:xfrm>
            <a:off x="3409484" y="812690"/>
            <a:ext cx="5364427" cy="54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D8C4-7D92-EE0E-8249-47545DBC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CDE56CE-8266-8C28-8249-E6C0C09DC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DB7F0E-5EF8-1519-0D74-C3079C81103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CE17A-4346-7155-0FEA-5A48F3BB3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010EBF-B814-F994-E50A-177318393E6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78272B-1114-448B-B39D-C10EBFEFDCF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F84DB5-5DA9-B287-5B15-CCE3E4D4E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D15FA6-E525-688C-01D0-ECB6789D7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B93BC7-8903-D9A0-CC0C-7BFE34D21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424B65-CFBA-3279-762D-8DF6EC65D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009239-6808-5866-E67E-246470C569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E58E0E4-0250-2466-9C86-77296ECA6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19EFE00-717E-BA54-60E2-70A48414D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C4DE4656-3485-8949-A6B8-53D927674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885" y="433516"/>
            <a:ext cx="6626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GPIO Control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DF1B2AE-4853-D7A7-2CAE-6D60AAD7A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263308"/>
            <a:ext cx="1003986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</a:t>
            </a:r>
            <a:r>
              <a:rPr lang="en-US" sz="2400" b="1" dirty="0" err="1"/>
              <a:t>DDRx</a:t>
            </a:r>
            <a:r>
              <a:rPr lang="en-US" sz="2400" dirty="0"/>
              <a:t> (Data Direction Register): 1 → Output, 0 → Input.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/>
              <a:t>PORTx</a:t>
            </a:r>
            <a:r>
              <a:rPr lang="en-US" sz="2400" dirty="0"/>
              <a:t>(Peripheral</a:t>
            </a:r>
            <a:r>
              <a:rPr lang="ar-EG" sz="2400" dirty="0"/>
              <a:t> </a:t>
            </a:r>
            <a:r>
              <a:rPr lang="en-US" sz="2400" dirty="0"/>
              <a:t>Output</a:t>
            </a:r>
            <a:r>
              <a:rPr lang="ar-EG" sz="2400" dirty="0"/>
              <a:t> </a:t>
            </a:r>
            <a:r>
              <a:rPr lang="en-US" sz="2400" dirty="0"/>
              <a:t>Register): Output mode: write HIGH or LOW,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                                                                                 Input mode: enable pull-up resistor.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</a:t>
            </a:r>
            <a:r>
              <a:rPr lang="en-US" sz="2400" b="1" dirty="0" err="1"/>
              <a:t>PINx</a:t>
            </a:r>
            <a:r>
              <a:rPr lang="en-US" sz="2400" dirty="0"/>
              <a:t>(Port Input register): Read the actual pin state.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03A96-67C9-C20B-3FFC-528487648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441" y="1734418"/>
            <a:ext cx="6895323" cy="1216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ECBEC2-5DF8-D377-6175-C88DB3A52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441" y="3881063"/>
            <a:ext cx="6895322" cy="1108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8AF9C-47DF-8387-CA10-6C6C92716F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9442" y="5418292"/>
            <a:ext cx="6895321" cy="11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39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275AD-44A3-C36F-56F6-6C5BF60F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464C42-5EDB-32B1-C7C2-CE91BD33D1E4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9DBBC-FF58-83B4-2A80-A2573D5FB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88193-2E82-C3C1-0025-01894E7F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FB1F92A-3BB6-72B4-8319-801B69A30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2AE5E-9559-CE1A-A603-7E224A501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C27A1F-7E9D-88CB-2587-A8FBCFAB9C8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52721B-EA97-EEA5-7A5B-2D4C22A9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2EDB90-9D44-F174-FAE6-40EA091B8197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40ED90-D193-CD1C-77F1-40FA91D84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6610C68-17A0-E56A-E31A-EEB6FF848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CEEC48B-E64C-7910-05C4-709DA490E50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F6F9E-C232-936C-4FDF-12D5D0641E8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86E9204-9626-7184-EA8C-4ADDD82B49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9A49F5D-45D3-CD80-8EE8-C1D255B0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Datasheet Reading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6093F5F-B742-DF3C-BB0C-7112D1C2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F8232-A028-9518-EDFC-DF2846F1696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5" y="2202491"/>
            <a:ext cx="2984031" cy="3566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153765-90E6-3648-640A-0C8B08233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70" y="817097"/>
            <a:ext cx="4219575" cy="4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0933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F85EA-002D-B296-4510-5110B3B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62107D7-01D1-1DEA-BCEA-C45707743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746F59-3332-DEC0-F874-8EFE11C2EB0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555D8-82C0-9055-BE17-508BEEFBE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FB3D83-828A-5A48-43AF-1F689B65585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38375-7F17-44AF-7F67-CC35C8AC360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2057A3-8F39-E349-256A-9B5FE977A8D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89F826B-CB04-4125-37BF-5A5C65986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D5BF4-0785-BBA3-9F83-AFB000184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EA1BD-F46C-238C-B22F-60DFBA83F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4D4348E-C607-BFA8-8A5F-34534C56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A6DC020-A92A-E0D4-B014-6755B0C2A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A5631A5-361C-4518-F712-F5BCEB5724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90140-E804-2273-BCF4-37E766886893}"/>
              </a:ext>
            </a:extLst>
          </p:cNvPr>
          <p:cNvSpPr txBox="1"/>
          <p:nvPr/>
        </p:nvSpPr>
        <p:spPr>
          <a:xfrm>
            <a:off x="582916" y="1941761"/>
            <a:ext cx="126072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Datasheet is the </a:t>
            </a:r>
            <a:r>
              <a:rPr lang="en-US" sz="2400" b="1" dirty="0"/>
              <a:t>main reference</a:t>
            </a:r>
            <a:r>
              <a:rPr lang="en-US" sz="2400" dirty="0"/>
              <a:t> for the microcontroller </a:t>
            </a:r>
            <a:endParaRPr lang="ar-EG" sz="2400" dirty="0"/>
          </a:p>
          <a:p>
            <a:r>
              <a:rPr lang="en-US" sz="2400" dirty="0"/>
              <a:t>Contains:</a:t>
            </a:r>
          </a:p>
          <a:p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Register descriptions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Bit definitions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Memory addresses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59059-8D58-A5B8-5500-332CC984C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516" y="766391"/>
            <a:ext cx="277216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52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0152-BB51-B898-6B5D-0CC87A24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E0CD69-B8F1-8F67-6944-52FFE923FCD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5C7B2C-77D9-D029-06A4-2BE69700E4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20FC6-A9AD-F4E5-7D6B-376F44A7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AFD637F-A24D-261E-6473-6BEA6BD0EE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3374E4-BBF1-5DD0-C29A-1FF5A40734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9DBF0B-9AD3-6830-3CE2-2FD02D19C51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2019CF-EF59-D387-C464-FF8512BD499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DE373D-63D0-E7E2-5972-B7D84ECC0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4BA71E-D556-08FD-4DF1-9C4BB554C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90CB6A-79A5-1D48-42CC-F4ED500E3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BFA1DC3-7031-5D6B-41DE-04E245F0DC4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5B33C-07C1-948C-66E6-B4614DA86468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FCF05D58-BBA9-AE32-83C4-6895E74E2D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A334F10-9FB2-EF20-E571-B7E80B70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Clock System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A855896-C15C-BD80-591A-26EF783F2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FB973D-755B-EC3C-D170-8F7891D7ADF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9522"/>
            <a:ext cx="5517362" cy="42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847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60B8-605E-07CC-1B3A-671E53E0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49F80638-B379-E31E-CE75-59EA1B27E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3D858D0-FCBB-2E40-4D66-018212333D4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6023F-FE04-BE01-150F-90ADC5CDA0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94850A-CEFD-096A-942B-75EEE369193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7A26E9-561C-0A10-D1C7-3F1FC9F8F1A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25C933-81DA-6927-9798-3AE8169272C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C030CD-EA04-996E-F2AD-B38F4148D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3401B07-B20D-9C19-8E78-A17701EE6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3709F1-A9A6-1E25-75D7-159868562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3F965ED-5675-DE09-2BCD-33F017FFB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6D752F4E-0FF9-7797-DD50-FD4FED632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5540E62-5E77-FF93-0233-7F1E7E150A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FD20B528-C7F4-54DD-9A7B-BC5A5A328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230" y="532528"/>
            <a:ext cx="40125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Clock System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36668D65-F4B7-9175-B17C-57B63751F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35" y="1758865"/>
            <a:ext cx="100807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Controls execution speed of the CPU Registers update on </a:t>
            </a:r>
            <a:r>
              <a:rPr lang="en-US" sz="2400" b="1" dirty="0"/>
              <a:t>clock edges.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Common clock sources:(Internal oscillator, External crystal).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91A7A-BBAE-3C8B-29A0-67564FE5F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4" y="3132284"/>
            <a:ext cx="66579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5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9E5F-C209-6BFA-3C8F-0C604AA8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388DC88-924C-9469-CB4B-0BAD1F09A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D7E475-89BB-1E9A-82B0-42A738942DF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7B4CC-2CE2-9347-0FBA-5387AD62E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3BB446-B725-7187-D3D1-8DFE973973C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CC3276-02D2-FC61-83C6-90DCE4861E9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D071B4F-E3BF-1CAD-4B4E-1A65DC51AE8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28A106D-036E-662F-CC82-7C2DA3FDC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86CF07-6B58-05C0-A18C-5694033B5A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6A8187-BC31-20BA-727C-30D507543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FCBBF-BCE6-F29F-068E-9E383E5BC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7707F38-BA4E-5023-6119-CA297A4B3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74E5F5-3692-BF3D-7387-C5A9C9B73A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8DF21A9F-1CD5-53AB-2B1A-567CB1233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736" y="1030646"/>
            <a:ext cx="78418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Atmega16/32 clock sources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5338F976-2B38-CF74-9204-3BFCD63F9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2181801"/>
            <a:ext cx="1008070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Crystal Resonator.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low frequency crystal (32KHz).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RC oscillator (use XTAL1 Pin only).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Internal calibrated RC oscillator.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33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FBD52-AFE7-7571-7BAE-A968F39A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DC721E3-C8BD-737A-F6C9-B5DA3BDEA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529B97-A971-1DC4-F989-4C408B1C88E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6167E-59C2-DEB1-8A3A-DEF9741EE0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C2B3DD-B239-0AA2-45F7-77002A574E1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FED680-D4A9-A072-680C-BC9723F9F994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801464E-D0B8-7AF8-209C-06F0D6CD347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5A281-7168-7F9F-97E0-FFA8D37BD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2318AA-2D73-E3F4-B79B-88F7104DB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3F5DAD-41B5-50CE-DF69-8E1E33F01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E429CF7-866C-AA97-0597-53D72D99BA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643634B-0FDA-C958-E709-055D943D4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B920709-E5DE-5EF0-F9DC-3AFDD29E54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A89AADA1-5A71-443D-7C4A-5A77955F3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277" y="478203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External crystal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5534CB4-6066-78F8-EFF3-9D741590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76" y="1743849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can be operated using an external crystal oscillator with a maximum frequency of 16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B8DE5-DCEA-5DB9-BDDF-93B4ADBC0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832" y="3517014"/>
            <a:ext cx="4001954" cy="2861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7C884-374F-63B4-C326-40182C90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598" y="3931711"/>
            <a:ext cx="5941836" cy="16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0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AB79-1AD6-C3E8-9C79-EB13EF3F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C0CFA98-12BD-6C44-2988-6F3552D02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18ECB9-F7D8-638A-F701-C16FF7A33BB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8C6DB3-8EF6-AC80-6D74-D7CDA27E8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FC755-A80E-273A-249B-BED56DCF387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815E9-F601-A219-4426-5AF69C24EF8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F36844-9009-77F3-373D-246BDA94ECB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5CA68F1-B6BE-19E7-668A-E600C814D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0A3AB0-1B95-3F2A-58D2-F4077523F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32C1B4-1595-E32E-B931-157A679B8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BECD6-5BA3-66B0-B959-C8076D65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0A8A51B-D149-EE7A-75C0-90581ED48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2E887A4-1859-CD80-CA85-C107FA3E7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1FDE2393-A9F8-A416-D2E4-CCE388B18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525" y="57411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Internal calibrated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9DD6FA84-5B87-447B-C7DD-A87D0F74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738810"/>
            <a:ext cx="1008070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is equipped with an internal oscillator for dividing its clock.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 maximum frequency of internal oscillator is 8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By default ATmega16/32 is set to operate at internal calibrated oscillator of 1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3EA12-7B7A-5B59-2078-7B1BC3336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000" y="4992043"/>
            <a:ext cx="7485492" cy="15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3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58DE-4ED8-609F-0750-BC56F554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AC0F90-BC94-ABF8-8308-685B9393E05D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1B468-B808-63DC-5566-4D082996A6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1381B-A76D-A724-DA3E-F5D66D4D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2EF5730-DCEA-E06E-59F2-A5FF7E8BA9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D2067-8F32-5271-97F1-7490799B7C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CE0E65-FDD0-6C80-A22B-C86957A94C5E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B3EC28-6341-F056-C0D8-15BF91E38A9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F23E6C-35D1-EAD7-87F5-4A31FF12142D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085871-088D-90C4-7BB5-CF8739DEE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01A3028-AFFE-BF54-5E74-0669B1DB0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639A132-FC77-C826-8400-BB8E71EA50B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99AFA-3CFF-ADF5-F70D-665192015A33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D25D076-70C7-C5C1-7469-538D09AB9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9348A8C-D99F-710B-333C-0A847343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Polling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25BDD63-C9AB-32C3-6FC6-DAD405220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AE523-9F6E-C38F-2E1B-BFEBEF05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849" y="1728486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068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ECC7-4195-FAEC-EF8E-5983AE7B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64E757-A0BF-5C01-6D1C-344A7F0CE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F96311-62B9-CE7F-DFA1-514FD9C734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F0E8D-1076-E8BB-48AF-6A84251673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FC6C72-FF59-0FBE-F712-D36FF881E38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C56C24-9F4F-7472-1F3E-A885DB43887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4DD3805-3D88-5629-E4ED-30E9D967AC1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BC3EFF-751F-FE45-0BAA-C8BCCE3E07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AFBD97-2DEB-7C05-AFEF-A9A04B158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87290-9AC2-D3BB-7F4E-1CD203218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E35952E-ED63-892D-91E6-86A83FCDF3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2CDCC3F-CF4E-63E7-6218-7C3D60615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D476F93-F0A7-4DE4-8A20-B39E2C459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B9E008D4-73B3-E0D0-1C47-A60D51B99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283" y="2444851"/>
            <a:ext cx="721785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continuously checks a register or flag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Simple but inefficient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Wastes CPU time</a:t>
            </a:r>
            <a:r>
              <a:rPr lang="ar-EG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1447C-5766-8239-4DBE-1CB500BD6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77" y="2034439"/>
            <a:ext cx="3330240" cy="333024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6C76D0E-C7A5-1265-C07A-ECE6DC764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6459" y="73271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3902804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4153BA"/>
            </a:gs>
            <a:gs pos="15000">
              <a:srgbClr val="0294E0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F58C8-158D-4417-6B36-45E854A93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18A1FF-B45B-97A9-1617-98B66DA42100}"/>
              </a:ext>
            </a:extLst>
          </p:cNvPr>
          <p:cNvSpPr/>
          <p:nvPr/>
        </p:nvSpPr>
        <p:spPr>
          <a:xfrm>
            <a:off x="-8802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FF322A-76ED-AB07-FB47-31E26A0BF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6004BB70-7137-DF22-4BEA-7C4285A36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9A1306-EA48-C7EC-74A7-56142D8D80D1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612AEF-4AF4-8C68-8952-C44BAF920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289DE0-F0B0-4C52-0454-2F11677A8D6C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1948F9-41EC-FBCE-91D6-462F0E3A7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4C0BA6-D5F4-AC9A-B4FB-3640AD9AF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73540C9-5422-861C-5463-AC31193581B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7B8FD0-4C3E-45FC-5238-8062A11D0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7FE2CD-F945-8BED-7DF8-E93F84E81542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B82CB9C-F23B-4D77-4B41-1E555C6A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76ECED-3833-8839-3527-E350286BB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EAECFE17-3A5D-33D9-CF6B-12EF3DE6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" y="1287468"/>
            <a:ext cx="2720161" cy="112235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Content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6CEDAB3-9B8B-1435-3769-336FC11B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1" y="2048560"/>
            <a:ext cx="10515600" cy="3945929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What is Embedded Systems?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Microcontroller vs Microprocessor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AVR family overview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Memory map (Flash / SRAM / EEPROM)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Registers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Datasheet reading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Clock system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Polling vs Interrupt </a:t>
            </a:r>
          </a:p>
        </p:txBody>
      </p:sp>
    </p:spTree>
    <p:extLst>
      <p:ext uri="{BB962C8B-B14F-4D97-AF65-F5344CB8AC3E}">
        <p14:creationId xmlns:p14="http://schemas.microsoft.com/office/powerpoint/2010/main" val="3367051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A858B-40A6-0E04-3789-46D5BF89E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188ADC-C455-5E3E-27B8-AC22D60D4E5C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B2DE-1D02-E6A0-CCA3-453060D181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2BC0E1-0B98-4F8C-53A4-77B9A259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D0584C-B0F3-28F6-CD92-49088AEB2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41A2B8-3111-102D-3FCA-D8B998E9F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7C7A5D-505B-0E3A-4B15-E76A0756050D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5EB967-5EB7-5559-26C2-5D866CAAE75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F2621B-9672-5271-956A-253B1E0EEE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2FEC5A-3269-7351-C088-FF18DB89C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2A55D4-29B5-D80F-000B-00DAC8521F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D911-D6E3-5EA0-DC14-97EBC65116F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2A419-3FF9-4059-08FB-00F841ACF167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EFBF548-2B80-9FDA-E36C-76958B8C2B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ED43874-840C-B5A8-5E74-0DA054A3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Interrupt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2F2A609F-3314-B801-68CC-F3F48DBA1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C1A82-FF0E-EAA5-C819-677A2A64CDE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35" y="1706218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8238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B65D5-F314-2C8D-FB82-E2ACC922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31C173C1-154C-4A93-D3AE-6CC00055A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2410A5-4A9C-0E5D-8574-5D3029903DE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57314D-C3BF-27A8-577A-11ABFC7538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129A6E-312A-9CC6-2E99-9FAD914132D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8D9F26-D238-2EDA-5DC9-F8A3C010544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EC3D354-C2C5-C4F2-D88E-4B860026F9C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DC550E9-3CF2-F816-DAA8-69749DD2E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C8781EA-B5FD-C369-1F26-A56981EE1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F1F532-D45D-1BAB-DE44-EB916C87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F9EEF5-C6C8-1899-9527-99EC4ABEF5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4606945-ACB7-F16F-79A3-09B8D676C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333BB44-D464-F9A4-6606-2F09F534DE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DEB1452E-E735-8B19-9957-63959F840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72" y="2366468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Hardware event notifies the CPU.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stops current task to handle the event.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More efficient than polling.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61B34-003D-7D67-753F-150A11A71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481" y="1825313"/>
            <a:ext cx="3428996" cy="342899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BAFE732-44FC-9621-26D4-0BBB04C8A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573" y="77662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Interrupt</a:t>
            </a:r>
          </a:p>
        </p:txBody>
      </p:sp>
    </p:spTree>
    <p:extLst>
      <p:ext uri="{BB962C8B-B14F-4D97-AF65-F5344CB8AC3E}">
        <p14:creationId xmlns:p14="http://schemas.microsoft.com/office/powerpoint/2010/main" val="1249308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8FB8-B308-B5B4-8E3C-C361D5EB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8722F8A-8BCE-5E7E-42D3-CF10F5B9588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A8C42E-3FE3-5B61-6C32-4B3B5854AF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21AD79-D021-F972-286A-3A230D69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6E9EC77-72B4-2B38-1B49-CA89B3602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E5A9-005C-4E3E-7C91-212DF4920A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F001251-CF54-DD57-182F-AED66CC170D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FFF445-BEE6-1CBD-21A9-18F802617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211B11-77AA-96E8-8836-C5416C6103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E50FAA-DA5B-625A-D170-25FFD9AE7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A161A9-6DC6-15D6-D37D-194E7EB40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E3DDB-9EC8-DAA9-F385-4D66327EBC7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CC4ACC-3264-5FD5-8327-9ED6A1625DFA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D950FCF-54F1-D90B-B8CA-D9B09C01FC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D328BBFA-48FE-13DA-3D00-C1BC864F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Task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8BDBD79-2806-62F0-F2EC-E679AE51C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7BE637-00E1-27DE-F024-52DB4F3E1A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163"/>
            <a:ext cx="12192000" cy="56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041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14631-D7B7-90B2-321D-54BB9A2B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9D0F5E83-E60A-70E8-273D-D32939696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672253-B2E6-2AC7-79A7-09C4C6115191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B0499-9D98-7FA9-0712-56C386E7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E0BF9-C0EE-4B44-063B-C415922C2AC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BC3B94-1C93-7524-06A6-FF5D58E544E1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CD385-40CB-3372-D1E9-BFDA0D7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84F8925-DE76-D989-FB39-AA537C25E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F12ABF-563F-020D-CD69-CF27A9871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D61FA8-405A-F3D0-9A87-B2FBBD27B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6ECAD29-C325-3949-7BBD-BC38A0CBCB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14BE8F66-D0EB-00B1-8299-02CA3C916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DB3D789A-6AE1-9833-E07A-6979CCC736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B9D7C986-EAE0-9339-7448-0BC0F09A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163" y="1452140"/>
            <a:ext cx="1040353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Q1: Which registers are used to control the GPIO pins in ATmega32 ?</a:t>
            </a:r>
          </a:p>
          <a:p>
            <a:endParaRPr lang="en-US" sz="2400" dirty="0"/>
          </a:p>
          <a:p>
            <a:r>
              <a:rPr lang="en-US" sz="2400" dirty="0"/>
              <a:t>Q2: What is the function of the </a:t>
            </a:r>
            <a:r>
              <a:rPr lang="en-US" sz="2400" dirty="0" err="1"/>
              <a:t>PORTx</a:t>
            </a:r>
            <a:r>
              <a:rPr lang="en-US" sz="2400" dirty="0"/>
              <a:t> register when the pin is configured as       output ? </a:t>
            </a:r>
          </a:p>
          <a:p>
            <a:endParaRPr lang="en-US" sz="2400" dirty="0"/>
          </a:p>
          <a:p>
            <a:r>
              <a:rPr lang="en-US" sz="2400" dirty="0"/>
              <a:t>Q3: What is the resolution of the ADC in ATmega32 ?</a:t>
            </a:r>
          </a:p>
          <a:p>
            <a:endParaRPr lang="en-US" sz="2400" dirty="0"/>
          </a:p>
          <a:p>
            <a:r>
              <a:rPr lang="en-US" sz="2400" dirty="0"/>
              <a:t>Q4: How many ADC Single Ended Input channels are available in ATmega32 ?</a:t>
            </a:r>
          </a:p>
          <a:p>
            <a:endParaRPr lang="en-US" sz="2400" dirty="0"/>
          </a:p>
          <a:p>
            <a:r>
              <a:rPr lang="en-US" sz="2400" dirty="0"/>
              <a:t>Q5: Which register is used to select the ADC input channel ?</a:t>
            </a:r>
          </a:p>
          <a:p>
            <a:endParaRPr lang="en-US" sz="2400" dirty="0"/>
          </a:p>
          <a:p>
            <a:r>
              <a:rPr lang="en-US" sz="2400" dirty="0"/>
              <a:t>Q6: In which registers is the ADC conversion result stored ?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660FA0E-8639-7363-09E7-3E920C350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674" y="515416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9492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DB24-8265-F881-8146-EF11B68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03C8F0EE-4360-EC94-9572-C72481EE8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4D776E-7C49-A58D-39DE-16A279A3B3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63426-E41E-749A-FF1B-4122290CB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12452C-A366-2CB6-505A-4D0A55DF16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154B5E-03B9-4B9A-1D0F-D3128759AD5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5082D2C-E497-419E-392F-0F549BE9034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CDFA5F-9A49-279F-1E13-9EB2E123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CDD6A9-8A71-A041-14F6-E8FD9BCEFE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EF607E-7DA8-D40D-930C-4316C6AF5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1986D90-A548-FF8E-E26F-01F1E089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A62B796-754E-F628-039B-A6F0C7C0D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AFF1AEE-92B5-2428-B15F-6B17DE0523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2A907E3E-8592-7D67-E688-F7A31B10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90" y="819633"/>
            <a:ext cx="1059359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1: The GPIO pins are controlled using three registers: </a:t>
            </a:r>
            <a:r>
              <a:rPr lang="en-US" sz="2400" b="1" dirty="0" err="1"/>
              <a:t>DDRx</a:t>
            </a:r>
            <a:r>
              <a:rPr lang="en-US" sz="2400" b="1" dirty="0"/>
              <a:t>, </a:t>
            </a:r>
            <a:r>
              <a:rPr lang="en-US" sz="2400" b="1" dirty="0" err="1"/>
              <a:t>PORTx</a:t>
            </a:r>
            <a:r>
              <a:rPr lang="en-US" sz="2400" dirty="0"/>
              <a:t>, </a:t>
            </a:r>
            <a:r>
              <a:rPr lang="en-US" sz="2400" b="1" dirty="0" err="1"/>
              <a:t>PINx.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>
              <a:solidFill>
                <a:schemeClr val="accent2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2: </a:t>
            </a:r>
            <a:r>
              <a:rPr lang="en-US" sz="2400" dirty="0" err="1"/>
              <a:t>PORTx</a:t>
            </a:r>
            <a:r>
              <a:rPr lang="en-US" sz="2400" dirty="0"/>
              <a:t> is used to write logic values to the output pin: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/>
          </a:p>
          <a:p>
            <a:r>
              <a:rPr lang="en-US" dirty="0"/>
              <a:t>1</a:t>
            </a:r>
            <a:r>
              <a:rPr lang="en-US" sz="2400" dirty="0"/>
              <a:t> → Logic High</a:t>
            </a:r>
          </a:p>
          <a:p>
            <a:r>
              <a:rPr lang="en-US" dirty="0"/>
              <a:t>0</a:t>
            </a:r>
            <a:r>
              <a:rPr lang="en-US" sz="2400" dirty="0"/>
              <a:t> → Logic Low</a:t>
            </a:r>
          </a:p>
          <a:p>
            <a:endParaRPr lang="en-US" sz="2400" dirty="0"/>
          </a:p>
          <a:p>
            <a:r>
              <a:rPr lang="en-US" sz="2400" dirty="0"/>
              <a:t>3: The ADC has a </a:t>
            </a:r>
            <a:r>
              <a:rPr lang="en-US" sz="2400" b="1" dirty="0"/>
              <a:t>10-bit resolution.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4: ATmega32 provides </a:t>
            </a:r>
            <a:r>
              <a:rPr lang="en-US" sz="2400" b="1" dirty="0"/>
              <a:t>8 ADC channels (ADC0–ADC7).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5: The ADC input channel is selected using the </a:t>
            </a:r>
            <a:r>
              <a:rPr lang="en-US" sz="2400" b="1" dirty="0"/>
              <a:t>ADMUX</a:t>
            </a:r>
            <a:r>
              <a:rPr lang="en-US" sz="2400" dirty="0"/>
              <a:t> register. </a:t>
            </a:r>
            <a:r>
              <a:rPr lang="en-US" sz="2400" b="1" dirty="0">
                <a:solidFill>
                  <a:schemeClr val="accent2"/>
                </a:solidFill>
              </a:rPr>
              <a:t>(PN.214,215)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6: The ADC result is stored in: </a:t>
            </a:r>
            <a:r>
              <a:rPr lang="en-US" sz="2400" b="1" dirty="0"/>
              <a:t>ADCL</a:t>
            </a:r>
            <a:r>
              <a:rPr lang="en-US" sz="2400" dirty="0"/>
              <a:t> (Low byte), </a:t>
            </a:r>
            <a:r>
              <a:rPr lang="en-US" sz="2400" b="1" dirty="0"/>
              <a:t>ADCH</a:t>
            </a:r>
            <a:r>
              <a:rPr lang="en-US" sz="2400" dirty="0"/>
              <a:t> (High byte). </a:t>
            </a:r>
            <a:r>
              <a:rPr lang="en-US" sz="2400" b="1" dirty="0">
                <a:solidFill>
                  <a:schemeClr val="accent2"/>
                </a:solidFill>
              </a:rPr>
              <a:t>(PN.217)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F4D7AEC-85BE-BEDA-CBE8-2FE81D496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339" y="15679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3007328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91DC-1484-52B8-3B44-681B0B9D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5A8E5A3-FECD-485E-A170-5E711A8A8353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9DA58-F1A4-A987-763C-7AF826A96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24A7E9-CB7F-C010-4BA5-5D7AEAC9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09633A7-F3F3-692E-286C-73C09FCFD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18701-6C6D-FDB3-6254-1C1E33520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453E8B-9A80-7595-5819-CB62D9603AE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68C7F-C388-5258-2594-8E832C012B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E76041-3EC1-9D47-4C54-EFFE167699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ED6BD-A324-0D8B-C39D-BCF569035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7ED711-4E24-4788-AF20-45B8626EB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B9665EA-F6BC-DEE1-EB92-482E099955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14304-E990-D30F-E9EA-E7F1CDE7E5ED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1D1FAF03-CFBC-EF49-0450-D4BFD9A84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3E03700-0DB7-EB29-DD79-6132E53B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Assignment (</a:t>
            </a:r>
            <a:r>
              <a:rPr lang="en-US" dirty="0" err="1">
                <a:solidFill>
                  <a:schemeClr val="bg2"/>
                </a:solidFill>
              </a:rPr>
              <a:t>HomeWork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F788F76-0DF9-069A-BB5D-D2727F1E5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8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14631-D7B7-90B2-321D-54BB9A2B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9D0F5E83-E60A-70E8-273D-D32939696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672253-B2E6-2AC7-79A7-09C4C6115191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B0499-9D98-7FA9-0712-56C386E7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E0BF9-C0EE-4B44-063B-C415922C2AC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BC3B94-1C93-7524-06A6-FF5D58E544E1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CD385-40CB-3372-D1E9-BFDA0D7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84F8925-DE76-D989-FB39-AA537C25E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F12ABF-563F-020D-CD69-CF27A9871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D61FA8-405A-F3D0-9A87-B2FBBD27B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6ECAD29-C325-3949-7BBD-BC38A0CBCB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14BE8F66-D0EB-00B1-8299-02CA3C916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DB3D789A-6AE1-9833-E07A-6979CCC736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B9D7C986-EAE0-9339-7448-0BC0F09A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163" y="3298798"/>
            <a:ext cx="1040353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Q1: Where is DDR register located (for each port)? </a:t>
            </a:r>
          </a:p>
          <a:p>
            <a:r>
              <a:rPr lang="en-US" sz="2400" dirty="0"/>
              <a:t>Q2: SRAM </a:t>
            </a:r>
            <a:r>
              <a:rPr lang="en-US" sz="2400"/>
              <a:t>Vs Flash?</a:t>
            </a:r>
            <a:endParaRPr lang="en-US" sz="24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660FA0E-8639-7363-09E7-3E920C350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674" y="515416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4893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sp>
        <p:nvSpPr>
          <p:cNvPr id="18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/>
        </p:nvSpPr>
        <p:spPr>
          <a:xfrm>
            <a:off x="3697130" y="1505752"/>
            <a:ext cx="4640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5B74792E-961E-0D4F-4546-DC2409F89C56}"/>
              </a:ext>
            </a:extLst>
          </p:cNvPr>
          <p:cNvSpPr txBox="1">
            <a:spLocks/>
          </p:cNvSpPr>
          <p:nvPr/>
        </p:nvSpPr>
        <p:spPr>
          <a:xfrm>
            <a:off x="3405904" y="3046969"/>
            <a:ext cx="5222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5603825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328" y="2204753"/>
            <a:ext cx="7207507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is Embedded Systems? 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103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026" name="Picture 2" descr="This may contain: a traffic light hanging over a busy street filled with lots of cars driving down it">
            <a:extLst>
              <a:ext uri="{FF2B5EF4-FFF2-40B4-BE49-F238E27FC236}">
                <a16:creationId xmlns:a16="http://schemas.microsoft.com/office/drawing/2014/main" id="{8546F48C-7687-55FF-2F76-2B87864E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715980"/>
            <a:ext cx="2551671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s may contain: a white washing machine sitting next to a shelf filled with towels and other household items">
            <a:extLst>
              <a:ext uri="{FF2B5EF4-FFF2-40B4-BE49-F238E27FC236}">
                <a16:creationId xmlns:a16="http://schemas.microsoft.com/office/drawing/2014/main" id="{1EAEABF2-56F2-E8E1-65ED-AA4CB340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715980"/>
            <a:ext cx="2666070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35633E-DC6A-9F75-D269-5F2B7626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3734717"/>
            <a:ext cx="2551671" cy="25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man sitting in the back seat of a car with a pillow on his head">
            <a:extLst>
              <a:ext uri="{FF2B5EF4-FFF2-40B4-BE49-F238E27FC236}">
                <a16:creationId xmlns:a16="http://schemas.microsoft.com/office/drawing/2014/main" id="{3F1E2E32-25F7-BAAB-909C-37282A16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3755483"/>
            <a:ext cx="2666070" cy="2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99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27B97282-1106-E3F6-E3C5-E65A85B14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218" y="2173875"/>
            <a:ext cx="456425" cy="456425"/>
          </a:xfrm>
          <a:prstGeom prst="rect">
            <a:avLst/>
          </a:prstGeom>
        </p:spPr>
      </p:pic>
      <p:pic>
        <p:nvPicPr>
          <p:cNvPr id="16" name="Graphic 15" descr="Stopwatch 75% with solid fill">
            <a:extLst>
              <a:ext uri="{FF2B5EF4-FFF2-40B4-BE49-F238E27FC236}">
                <a16:creationId xmlns:a16="http://schemas.microsoft.com/office/drawing/2014/main" id="{B911A786-B54B-3489-158D-A4E8F2782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534" y="3502186"/>
            <a:ext cx="448563" cy="4485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F3E050-834D-28D4-E42A-99E287F98176}"/>
              </a:ext>
            </a:extLst>
          </p:cNvPr>
          <p:cNvSpPr txBox="1"/>
          <p:nvPr/>
        </p:nvSpPr>
        <p:spPr>
          <a:xfrm>
            <a:off x="1330097" y="2013854"/>
            <a:ext cx="9760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An embedded system is a specialized system that is designed to perform    </a:t>
            </a:r>
            <a:r>
              <a:rPr lang="en-GB" sz="2400" b="1" dirty="0"/>
              <a:t>dedicated functions</a:t>
            </a:r>
            <a:r>
              <a:rPr lang="en-GB" sz="24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97AF1-F36A-C561-44E3-B10309F5EB5E}"/>
              </a:ext>
            </a:extLst>
          </p:cNvPr>
          <p:cNvSpPr txBox="1"/>
          <p:nvPr/>
        </p:nvSpPr>
        <p:spPr>
          <a:xfrm>
            <a:off x="1392574" y="3512998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real-time</a:t>
            </a:r>
            <a:r>
              <a:rPr lang="en-GB" sz="2400" dirty="0"/>
              <a:t> systems.</a:t>
            </a:r>
          </a:p>
        </p:txBody>
      </p:sp>
      <p:pic>
        <p:nvPicPr>
          <p:cNvPr id="29" name="Graphic 28" descr="Branching diagram with solid fill">
            <a:extLst>
              <a:ext uri="{FF2B5EF4-FFF2-40B4-BE49-F238E27FC236}">
                <a16:creationId xmlns:a16="http://schemas.microsoft.com/office/drawing/2014/main" id="{C18A2CED-35C7-387A-40B5-17D1A95B0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247" y="4613532"/>
            <a:ext cx="570850" cy="570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31248B-8608-542F-507A-575307EF0F13}"/>
              </a:ext>
            </a:extLst>
          </p:cNvPr>
          <p:cNvSpPr txBox="1"/>
          <p:nvPr/>
        </p:nvSpPr>
        <p:spPr>
          <a:xfrm>
            <a:off x="1392574" y="4668124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part</a:t>
            </a:r>
            <a:r>
              <a:rPr lang="en-GB" sz="2400" dirty="0"/>
              <a:t> </a:t>
            </a:r>
            <a:r>
              <a:rPr lang="en-GB" sz="2400" b="1" dirty="0"/>
              <a:t>of a bigger product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77489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7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Computing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2050" name="Picture 2" descr="This may contain: an electronic circuit board with a micro processor chip">
            <a:extLst>
              <a:ext uri="{FF2B5EF4-FFF2-40B4-BE49-F238E27FC236}">
                <a16:creationId xmlns:a16="http://schemas.microsoft.com/office/drawing/2014/main" id="{15C7826E-E139-FBB9-69B9-D9966796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8" y="2272055"/>
            <a:ext cx="3160117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s may contain: the ram and memory side by side, both with different logos on them in black and white">
            <a:extLst>
              <a:ext uri="{FF2B5EF4-FFF2-40B4-BE49-F238E27FC236}">
                <a16:creationId xmlns:a16="http://schemas.microsoft.com/office/drawing/2014/main" id="{8A0520B3-BB87-B609-E281-6E22AC41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07" y="2272055"/>
            <a:ext cx="3621818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2D6F4-87C5-92D1-A631-D2F977E00A62}"/>
              </a:ext>
            </a:extLst>
          </p:cNvPr>
          <p:cNvSpPr txBox="1"/>
          <p:nvPr/>
        </p:nvSpPr>
        <p:spPr>
          <a:xfrm>
            <a:off x="161174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07B29-ABFF-B22D-58B7-2A26A85EF884}"/>
              </a:ext>
            </a:extLst>
          </p:cNvPr>
          <p:cNvSpPr txBox="1"/>
          <p:nvPr/>
        </p:nvSpPr>
        <p:spPr>
          <a:xfrm>
            <a:off x="558092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7B653-0F8B-D52B-1741-3DA64F3AF7B5}"/>
              </a:ext>
            </a:extLst>
          </p:cNvPr>
          <p:cNvSpPr txBox="1"/>
          <p:nvPr/>
        </p:nvSpPr>
        <p:spPr>
          <a:xfrm>
            <a:off x="9140933" y="4497740"/>
            <a:ext cx="2074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I/O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Peripherals</a:t>
            </a:r>
          </a:p>
        </p:txBody>
      </p:sp>
      <p:sp>
        <p:nvSpPr>
          <p:cNvPr id="14" name="AutoShape 6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00A9A0AE-4133-8BF7-36D4-F8F9D527B6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8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1DA4002E-78BC-2A1B-D064-B907D45E7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0" name="Picture 12" descr="This may contain: two circles that have different types of devices in them and the words, output &amp; output devices">
            <a:extLst>
              <a:ext uri="{FF2B5EF4-FFF2-40B4-BE49-F238E27FC236}">
                <a16:creationId xmlns:a16="http://schemas.microsoft.com/office/drawing/2014/main" id="{0A2C4B31-951A-887C-0CF3-4DCAD8EA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53" y="2272055"/>
            <a:ext cx="3401786" cy="21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7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DD625-5E10-1A4A-C8BA-6F449C3FBD3B}"/>
              </a:ext>
            </a:extLst>
          </p:cNvPr>
          <p:cNvSpPr txBox="1"/>
          <p:nvPr/>
        </p:nvSpPr>
        <p:spPr>
          <a:xfrm>
            <a:off x="1026926" y="1719433"/>
            <a:ext cx="7852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An embedded system is a computing system that: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D3C1-40C5-82AD-8987-A11C710B6406}"/>
              </a:ext>
            </a:extLst>
          </p:cNvPr>
          <p:cNvSpPr txBox="1"/>
          <p:nvPr/>
        </p:nvSpPr>
        <p:spPr>
          <a:xfrm>
            <a:off x="1026927" y="2498635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Uses a </a:t>
            </a:r>
            <a:r>
              <a:rPr lang="en-GB" sz="2000" b="1" dirty="0"/>
              <a:t>processor</a:t>
            </a:r>
            <a:r>
              <a:rPr lang="en-GB" sz="2000" dirty="0"/>
              <a:t> to execute a dedicated control program.</a:t>
            </a:r>
          </a:p>
        </p:txBody>
      </p:sp>
      <p:pic>
        <p:nvPicPr>
          <p:cNvPr id="3074" name="Picture 2" descr="This may contain: an image of a washing machine with instructions on how to use the washer and dryer">
            <a:extLst>
              <a:ext uri="{FF2B5EF4-FFF2-40B4-BE49-F238E27FC236}">
                <a16:creationId xmlns:a16="http://schemas.microsoft.com/office/drawing/2014/main" id="{7EC2E253-3285-2569-4BAD-2F4FCD3C6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t="34030" r="2068" b="8109"/>
          <a:stretch>
            <a:fillRect/>
          </a:stretch>
        </p:blipFill>
        <p:spPr bwMode="auto">
          <a:xfrm>
            <a:off x="6404081" y="2405972"/>
            <a:ext cx="5089771" cy="3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269376-4C54-EA64-76C4-CBDF1A960356}"/>
              </a:ext>
            </a:extLst>
          </p:cNvPr>
          <p:cNvSpPr txBox="1"/>
          <p:nvPr/>
        </p:nvSpPr>
        <p:spPr>
          <a:xfrm>
            <a:off x="1026927" y="3431233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memory</a:t>
            </a:r>
            <a:r>
              <a:rPr lang="en-GB" sz="2000" dirty="0"/>
              <a:t> to store program code and system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D92DE-4145-20B9-265A-193615EE3403}"/>
              </a:ext>
            </a:extLst>
          </p:cNvPr>
          <p:cNvSpPr txBox="1"/>
          <p:nvPr/>
        </p:nvSpPr>
        <p:spPr>
          <a:xfrm>
            <a:off x="1026926" y="4363831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input/output Peripherals</a:t>
            </a:r>
            <a:r>
              <a:rPr lang="en-GB" sz="2000" dirty="0"/>
              <a:t> to interact with sensors and actuators.</a:t>
            </a:r>
          </a:p>
        </p:txBody>
      </p:sp>
    </p:spTree>
    <p:extLst>
      <p:ext uri="{BB962C8B-B14F-4D97-AF65-F5344CB8AC3E}">
        <p14:creationId xmlns:p14="http://schemas.microsoft.com/office/powerpoint/2010/main" val="755781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5953</TotalTime>
  <Words>1349</Words>
  <Application>Microsoft Office PowerPoint</Application>
  <PresentationFormat>Widescreen</PresentationFormat>
  <Paragraphs>305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Content</vt:lpstr>
      <vt:lpstr>What is Embedded Systems? </vt:lpstr>
      <vt:lpstr>PowerPoint Presentation</vt:lpstr>
      <vt:lpstr>Embedded Systems</vt:lpstr>
      <vt:lpstr>Computing systems</vt:lpstr>
      <vt:lpstr>Embedded systems</vt:lpstr>
      <vt:lpstr>Embedded system challenges</vt:lpstr>
      <vt:lpstr>Microcontroller vs Microprocessor</vt:lpstr>
      <vt:lpstr>Microcontroller vs Microprocessor</vt:lpstr>
      <vt:lpstr>Microcontroller vs Microprocessor</vt:lpstr>
      <vt:lpstr>AVR Family Overview</vt:lpstr>
      <vt:lpstr>AVR Microcontroller Family</vt:lpstr>
      <vt:lpstr>AVR Microcontroller Family</vt:lpstr>
      <vt:lpstr>AVR Microcontroller Family</vt:lpstr>
      <vt:lpstr>Memory Map</vt:lpstr>
      <vt:lpstr>Memory Classification</vt:lpstr>
      <vt:lpstr>Memory in Embedded Systems</vt:lpstr>
      <vt:lpstr>SRAM</vt:lpstr>
      <vt:lpstr>Flash</vt:lpstr>
      <vt:lpstr>EEPROM</vt:lpstr>
      <vt:lpstr>PowerPoint Presentation</vt:lpstr>
      <vt:lpstr>PowerPoint Presentation</vt:lpstr>
      <vt:lpstr>PowerPoint Presentation</vt:lpstr>
      <vt:lpstr>Registers</vt:lpstr>
      <vt:lpstr>PowerPoint Presentation</vt:lpstr>
      <vt:lpstr>PowerPoint Presentation</vt:lpstr>
      <vt:lpstr>PowerPoint Presentation</vt:lpstr>
      <vt:lpstr>Datasheet Reading</vt:lpstr>
      <vt:lpstr>PowerPoint Presentation</vt:lpstr>
      <vt:lpstr>Clock System</vt:lpstr>
      <vt:lpstr>PowerPoint Presentation</vt:lpstr>
      <vt:lpstr>PowerPoint Presentation</vt:lpstr>
      <vt:lpstr>PowerPoint Presentation</vt:lpstr>
      <vt:lpstr>PowerPoint Presentation</vt:lpstr>
      <vt:lpstr>Polling</vt:lpstr>
      <vt:lpstr>PowerPoint Presentation</vt:lpstr>
      <vt:lpstr>Interrupt</vt:lpstr>
      <vt:lpstr>PowerPoint Presentation</vt:lpstr>
      <vt:lpstr>Task</vt:lpstr>
      <vt:lpstr>PowerPoint Presentation</vt:lpstr>
      <vt:lpstr>PowerPoint Presentation</vt:lpstr>
      <vt:lpstr>Assignment (HomeWork)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 Ezzat</dc:creator>
  <cp:lastModifiedBy>yousef khaled</cp:lastModifiedBy>
  <cp:revision>423</cp:revision>
  <dcterms:created xsi:type="dcterms:W3CDTF">2025-01-30T15:09:40Z</dcterms:created>
  <dcterms:modified xsi:type="dcterms:W3CDTF">2026-02-26T05:23:09Z</dcterms:modified>
</cp:coreProperties>
</file>